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42" r:id="rId3"/>
    <p:sldId id="359" r:id="rId4"/>
    <p:sldId id="354" r:id="rId5"/>
    <p:sldId id="360" r:id="rId6"/>
    <p:sldId id="361" r:id="rId7"/>
    <p:sldId id="362" r:id="rId8"/>
    <p:sldId id="358" r:id="rId9"/>
    <p:sldId id="563" r:id="rId10"/>
    <p:sldId id="564" r:id="rId11"/>
    <p:sldId id="565" r:id="rId12"/>
    <p:sldId id="363" r:id="rId13"/>
    <p:sldId id="566" r:id="rId14"/>
    <p:sldId id="364" r:id="rId15"/>
    <p:sldId id="567" r:id="rId16"/>
    <p:sldId id="365" r:id="rId17"/>
    <p:sldId id="366" r:id="rId18"/>
    <p:sldId id="305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561" r:id="rId30"/>
    <p:sldId id="268" r:id="rId31"/>
    <p:sldId id="558" r:id="rId32"/>
    <p:sldId id="541" r:id="rId33"/>
    <p:sldId id="542" r:id="rId34"/>
    <p:sldId id="543" r:id="rId35"/>
    <p:sldId id="544" r:id="rId36"/>
    <p:sldId id="560" r:id="rId37"/>
    <p:sldId id="545" r:id="rId38"/>
    <p:sldId id="546" r:id="rId39"/>
    <p:sldId id="547" r:id="rId40"/>
    <p:sldId id="551" r:id="rId41"/>
    <p:sldId id="562" r:id="rId42"/>
    <p:sldId id="347" r:id="rId43"/>
    <p:sldId id="382" r:id="rId44"/>
    <p:sldId id="383" r:id="rId45"/>
    <p:sldId id="384" r:id="rId46"/>
    <p:sldId id="385" r:id="rId47"/>
    <p:sldId id="386" r:id="rId48"/>
    <p:sldId id="38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444FD-0FFD-AA47-8F36-B29147492B55}" v="90" dt="2022-09-05T00:00:44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40" autoAdjust="0"/>
    <p:restoredTop sz="95865" autoAdjust="0"/>
  </p:normalViewPr>
  <p:slideViewPr>
    <p:cSldViewPr snapToGrid="0">
      <p:cViewPr>
        <p:scale>
          <a:sx n="97" d="100"/>
          <a:sy n="97" d="100"/>
        </p:scale>
        <p:origin x="86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BD9444FD-0FFD-AA47-8F36-B29147492B55}"/>
    <pc:docChg chg="undo custSel addSld delSld modSld">
      <pc:chgData name="Song Seokil" userId="55e21934b449b532" providerId="LiveId" clId="{BD9444FD-0FFD-AA47-8F36-B29147492B55}" dt="2022-09-05T00:01:25.434" v="420" actId="20577"/>
      <pc:docMkLst>
        <pc:docMk/>
      </pc:docMkLst>
      <pc:sldChg chg="modSp mod">
        <pc:chgData name="Song Seokil" userId="55e21934b449b532" providerId="LiveId" clId="{BD9444FD-0FFD-AA47-8F36-B29147492B55}" dt="2022-09-04T16:28:39.900" v="21" actId="404"/>
        <pc:sldMkLst>
          <pc:docMk/>
          <pc:sldMk cId="270456694" sldId="256"/>
        </pc:sldMkLst>
        <pc:spChg chg="mod">
          <ac:chgData name="Song Seokil" userId="55e21934b449b532" providerId="LiveId" clId="{BD9444FD-0FFD-AA47-8F36-B29147492B55}" dt="2022-09-04T16:28:39.900" v="21" actId="404"/>
          <ac:spMkLst>
            <pc:docMk/>
            <pc:sldMk cId="270456694" sldId="256"/>
            <ac:spMk id="2" creationId="{0F045604-65DC-4B9E-B66B-29FE92886330}"/>
          </ac:spMkLst>
        </pc:spChg>
      </pc:sldChg>
      <pc:sldChg chg="modSp add">
        <pc:chgData name="Song Seokil" userId="55e21934b449b532" providerId="LiveId" clId="{BD9444FD-0FFD-AA47-8F36-B29147492B55}" dt="2022-09-05T00:00:02.002" v="379" actId="1076"/>
        <pc:sldMkLst>
          <pc:docMk/>
          <pc:sldMk cId="982068267" sldId="258"/>
        </pc:sldMkLst>
        <pc:picChg chg="mod">
          <ac:chgData name="Song Seokil" userId="55e21934b449b532" providerId="LiveId" clId="{BD9444FD-0FFD-AA47-8F36-B29147492B55}" dt="2022-09-05T00:00:02.002" v="379" actId="1076"/>
          <ac:picMkLst>
            <pc:docMk/>
            <pc:sldMk cId="982068267" sldId="258"/>
            <ac:picMk id="1026" creationId="{076AB234-2904-4353-AC90-0D78766478B0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2201473210" sldId="259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211361470" sldId="260"/>
        </pc:sldMkLst>
      </pc:sldChg>
      <pc:sldChg chg="modSp add mod">
        <pc:chgData name="Song Seokil" userId="55e21934b449b532" providerId="LiveId" clId="{BD9444FD-0FFD-AA47-8F36-B29147492B55}" dt="2022-09-05T00:00:14.799" v="380" actId="1076"/>
        <pc:sldMkLst>
          <pc:docMk/>
          <pc:sldMk cId="1491598246" sldId="261"/>
        </pc:sldMkLst>
        <pc:picChg chg="mod">
          <ac:chgData name="Song Seokil" userId="55e21934b449b532" providerId="LiveId" clId="{BD9444FD-0FFD-AA47-8F36-B29147492B55}" dt="2022-09-05T00:00:14.799" v="380" actId="1076"/>
          <ac:picMkLst>
            <pc:docMk/>
            <pc:sldMk cId="1491598246" sldId="261"/>
            <ac:picMk id="6" creationId="{904B9EE2-F6DD-4C55-8FF6-E251CE5474F2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350478719" sldId="262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108282169" sldId="263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782136415" sldId="264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4137482471" sldId="265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476496745" sldId="266"/>
        </pc:sldMkLst>
      </pc:sldChg>
      <pc:sldChg chg="modSp add mod">
        <pc:chgData name="Song Seokil" userId="55e21934b449b532" providerId="LiveId" clId="{BD9444FD-0FFD-AA47-8F36-B29147492B55}" dt="2022-09-05T00:00:34.169" v="384" actId="1076"/>
        <pc:sldMkLst>
          <pc:docMk/>
          <pc:sldMk cId="3666076889" sldId="267"/>
        </pc:sldMkLst>
        <pc:picChg chg="mod">
          <ac:chgData name="Song Seokil" userId="55e21934b449b532" providerId="LiveId" clId="{BD9444FD-0FFD-AA47-8F36-B29147492B55}" dt="2022-09-05T00:00:34.169" v="384" actId="1076"/>
          <ac:picMkLst>
            <pc:docMk/>
            <pc:sldMk cId="3666076889" sldId="267"/>
            <ac:picMk id="6" creationId="{79055A53-5251-4FBE-865A-9C0D977BC49C}"/>
          </ac:picMkLst>
        </pc:picChg>
      </pc:sldChg>
      <pc:sldChg chg="addSp delSp modSp add mod">
        <pc:chgData name="Song Seokil" userId="55e21934b449b532" providerId="LiveId" clId="{BD9444FD-0FFD-AA47-8F36-B29147492B55}" dt="2022-09-05T00:00:42.270" v="386" actId="21"/>
        <pc:sldMkLst>
          <pc:docMk/>
          <pc:sldMk cId="1769327762" sldId="268"/>
        </pc:sldMkLst>
        <pc:spChg chg="mod">
          <ac:chgData name="Song Seokil" userId="55e21934b449b532" providerId="LiveId" clId="{BD9444FD-0FFD-AA47-8F36-B29147492B55}" dt="2022-09-05T00:00:42.270" v="386" actId="21"/>
          <ac:spMkLst>
            <pc:docMk/>
            <pc:sldMk cId="1769327762" sldId="268"/>
            <ac:spMk id="2" creationId="{6928CDF6-275D-4EBF-980A-92F829E7B68A}"/>
          </ac:spMkLst>
        </pc:spChg>
        <pc:spChg chg="add del mod">
          <ac:chgData name="Song Seokil" userId="55e21934b449b532" providerId="LiveId" clId="{BD9444FD-0FFD-AA47-8F36-B29147492B55}" dt="2022-09-05T00:00:32.873" v="383" actId="767"/>
          <ac:spMkLst>
            <pc:docMk/>
            <pc:sldMk cId="1769327762" sldId="268"/>
            <ac:spMk id="3" creationId="{064FD9E2-234A-F785-A85E-0F4D729C835A}"/>
          </ac:spMkLst>
        </pc:sp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84949544" sldId="30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0550924" sldId="30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40687359" sldId="30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171548835" sldId="31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634097634" sldId="31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25893019" sldId="31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33575237" sldId="31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859310681" sldId="31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521391246" sldId="31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67905024" sldId="32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21330141" sldId="32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350137985" sldId="32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52430303" sldId="32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3627136" sldId="33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73015159" sldId="33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4137177" sldId="332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5427855" sldId="333"/>
        </pc:sldMkLst>
      </pc:sldChg>
      <pc:sldChg chg="del">
        <pc:chgData name="Song Seokil" userId="55e21934b449b532" providerId="LiveId" clId="{BD9444FD-0FFD-AA47-8F36-B29147492B55}" dt="2022-09-04T16:27:22.432" v="2" actId="2696"/>
        <pc:sldMkLst>
          <pc:docMk/>
          <pc:sldMk cId="2766953892" sldId="334"/>
        </pc:sldMkLst>
      </pc:sldChg>
      <pc:sldChg chg="del">
        <pc:chgData name="Song Seokil" userId="55e21934b449b532" providerId="LiveId" clId="{BD9444FD-0FFD-AA47-8F36-B29147492B55}" dt="2022-09-04T16:27:18.928" v="1" actId="2696"/>
        <pc:sldMkLst>
          <pc:docMk/>
          <pc:sldMk cId="3077017268" sldId="340"/>
        </pc:sldMkLst>
      </pc:sldChg>
      <pc:sldChg chg="addSp delSp modSp add del mod modClrScheme chgLayout">
        <pc:chgData name="Song Seokil" userId="55e21934b449b532" providerId="LiveId" clId="{BD9444FD-0FFD-AA47-8F36-B29147492B55}" dt="2022-09-04T17:04:40.941" v="175" actId="2696"/>
        <pc:sldMkLst>
          <pc:docMk/>
          <pc:sldMk cId="0" sldId="344"/>
        </pc:sldMkLst>
        <pc:spChg chg="add del mod ord">
          <ac:chgData name="Song Seokil" userId="55e21934b449b532" providerId="LiveId" clId="{BD9444FD-0FFD-AA47-8F36-B29147492B55}" dt="2022-09-04T17:04:19.206" v="172" actId="700"/>
          <ac:spMkLst>
            <pc:docMk/>
            <pc:sldMk cId="0" sldId="344"/>
            <ac:spMk id="2" creationId="{C482FBED-0E76-FC2D-9EB7-59991F46EC0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3" creationId="{CC941F39-8B51-7205-9578-7C561D91E5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4" creationId="{15180DED-3414-7817-6DA2-B5EB59F061E0}"/>
          </ac:spMkLst>
        </pc:spChg>
        <pc:spChg chg="add 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5" creationId="{00A2D0C9-B32D-87E1-5129-87A288EECD7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12290" creationId="{E7430BC6-5F91-E0EB-9C01-983BFA094633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20292914" sldId="346"/>
        </pc:sldMkLst>
      </pc:sldChg>
      <pc:sldChg chg="addSp delSp modSp add mod modClrScheme chgLayout">
        <pc:chgData name="Song Seokil" userId="55e21934b449b532" providerId="LiveId" clId="{BD9444FD-0FFD-AA47-8F36-B29147492B55}" dt="2022-09-04T23:47:20.233" v="241" actId="1076"/>
        <pc:sldMkLst>
          <pc:docMk/>
          <pc:sldMk cId="0" sldId="34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2" creationId="{69180DA4-2EE5-F16E-9B40-AE2D523C1071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3" creationId="{A527DDDA-484C-035D-C630-2DCBA8511EE0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4" creationId="{96465773-1F28-EC9E-3945-321B2B7D3C91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5" creationId="{47B3EB80-C448-A144-5D85-A06284269BA2}"/>
          </ac:spMkLst>
        </pc:spChg>
        <pc:spChg chg="mod ord">
          <ac:chgData name="Song Seokil" userId="55e21934b449b532" providerId="LiveId" clId="{BD9444FD-0FFD-AA47-8F36-B29147492B55}" dt="2022-09-04T23:44:39.437" v="234" actId="6549"/>
          <ac:spMkLst>
            <pc:docMk/>
            <pc:sldMk cId="0" sldId="347"/>
            <ac:spMk id="9" creationId="{EFEA034E-DB96-E37F-3351-7D1015D8047B}"/>
          </ac:spMkLst>
        </pc:spChg>
        <pc:spChg chg="mod ord">
          <ac:chgData name="Song Seokil" userId="55e21934b449b532" providerId="LiveId" clId="{BD9444FD-0FFD-AA47-8F36-B29147492B55}" dt="2022-09-04T23:43:12.260" v="224" actId="20577"/>
          <ac:spMkLst>
            <pc:docMk/>
            <pc:sldMk cId="0" sldId="347"/>
            <ac:spMk id="13314" creationId="{E04FDF5E-1555-E680-28D6-196DACF657B7}"/>
          </ac:spMkLst>
        </pc:spChg>
        <pc:spChg chg="del mod">
          <ac:chgData name="Song Seokil" userId="55e21934b449b532" providerId="LiveId" clId="{BD9444FD-0FFD-AA47-8F36-B29147492B55}" dt="2022-09-04T17:05:08.788" v="180" actId="478"/>
          <ac:spMkLst>
            <pc:docMk/>
            <pc:sldMk cId="0" sldId="347"/>
            <ac:spMk id="13315" creationId="{372C5543-BB42-27C7-4F7A-332B3477E417}"/>
          </ac:spMkLst>
        </pc:spChg>
        <pc:picChg chg="mod">
          <ac:chgData name="Song Seokil" userId="55e21934b449b532" providerId="LiveId" clId="{BD9444FD-0FFD-AA47-8F36-B29147492B55}" dt="2022-09-04T23:47:18.672" v="240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BD9444FD-0FFD-AA47-8F36-B29147492B55}" dt="2022-09-04T23:47:20.233" v="241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11603517" sldId="34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813194231" sldId="34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49061339" sldId="34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42267821" sldId="351"/>
        </pc:sldMkLst>
      </pc:sldChg>
      <pc:sldChg chg="addSp delSp modSp add mod modClrScheme chgLayout">
        <pc:chgData name="Song Seokil" userId="55e21934b449b532" providerId="LiveId" clId="{BD9444FD-0FFD-AA47-8F36-B29147492B55}" dt="2022-09-04T23:54:03.884" v="297" actId="113"/>
        <pc:sldMkLst>
          <pc:docMk/>
          <pc:sldMk cId="0" sldId="35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2" creationId="{BD6BDF82-6BAD-4FFC-A1BA-CAF76450666F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3" creationId="{589D59B6-E8B6-9A1E-4784-3338D3DEDFC9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4" creationId="{D350171C-C3A5-8573-3416-7868CB479C8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5" creationId="{C24CCE04-49A1-1CC7-CA82-F4A0B802B2D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6" creationId="{BEFA3D60-F6CA-CBF4-FEF4-C22FA6B15A7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7" creationId="{DFF50335-E77D-DD98-8FD3-08ACB38019B8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8" creationId="{C91FE80D-F7CF-0F46-C6F8-A8A021A000B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9" creationId="{67EED636-739D-975A-DBE3-A65CD152008B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0" creationId="{BCDDFA97-65C0-F359-525A-50F1EB86F8EA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1" creationId="{C2251DF4-A09A-826F-7096-E527C0B5003C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2" creationId="{D303D53B-872F-2B1C-F20F-4AC1AFFB3313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3" creationId="{EB7869A7-9773-DEFD-82D8-7983F8A1B4F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4" creationId="{6A83A580-B70E-7183-E934-A527BCE8CDB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5" creationId="{3BE5FA7E-1CC7-1F02-E70B-DB2075741C23}"/>
          </ac:spMkLst>
        </pc:spChg>
        <pc:spChg chg="mod ord">
          <ac:chgData name="Song Seokil" userId="55e21934b449b532" providerId="LiveId" clId="{BD9444FD-0FFD-AA47-8F36-B29147492B55}" dt="2022-09-04T23:54:03.884" v="297" actId="113"/>
          <ac:spMkLst>
            <pc:docMk/>
            <pc:sldMk cId="0" sldId="354"/>
            <ac:spMk id="13315" creationId="{C7925B96-8640-5AE0-C263-21B2FC57CAA6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21506" creationId="{B582826F-1EB1-8B72-90E0-71EC532B5AAC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780897965" sldId="35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98645966" sldId="35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041692220" sldId="357"/>
        </pc:sldMkLst>
      </pc:sldChg>
      <pc:sldChg chg="addSp delSp modSp add mod modClrScheme chgLayout">
        <pc:chgData name="Song Seokil" userId="55e21934b449b532" providerId="LiveId" clId="{BD9444FD-0FFD-AA47-8F36-B29147492B55}" dt="2022-09-04T23:58:11.762" v="339" actId="14"/>
        <pc:sldMkLst>
          <pc:docMk/>
          <pc:sldMk cId="0" sldId="358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2" creationId="{C7ACA379-0A67-C796-D9C5-C0563668694E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3" creationId="{D7B77DCC-0E3B-4017-4D26-8BF7F31FA91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4" creationId="{38F7EE02-078F-025F-401F-6FA7C618D02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5" creationId="{187A37CA-3044-9C0E-6EA7-736B027887AA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6" creationId="{415B8100-C224-2D05-C853-3C8D3BAA8111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7" creationId="{E3529085-244B-D348-7D79-5788D0FD6DA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8" creationId="{2101D0E4-C6D5-A0AD-FC3D-06D2C5E8C6D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9" creationId="{FDBFAB91-835F-7D7B-9CB4-A65BBECD5D1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0" creationId="{CF8B0E80-4367-5219-F660-CFB65B235595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1" creationId="{86EE7D4C-8132-B313-8B26-49DD6FFAC46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2" creationId="{BA4EDA71-64A8-26EA-40CE-E2E0C89391F2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3" creationId="{B179C704-14CF-6570-5201-4A98329A056D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4" creationId="{B1F0D52A-5A1D-4FD1-3F77-5A2109EED0F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5" creationId="{2E0B869D-A6F5-7F9D-6F7A-02188CD2043F}"/>
          </ac:spMkLst>
        </pc:spChg>
        <pc:spChg chg="mod ord">
          <ac:chgData name="Song Seokil" userId="55e21934b449b532" providerId="LiveId" clId="{BD9444FD-0FFD-AA47-8F36-B29147492B55}" dt="2022-09-04T23:58:11.762" v="339" actId="14"/>
          <ac:spMkLst>
            <pc:docMk/>
            <pc:sldMk cId="0" sldId="358"/>
            <ac:spMk id="13315" creationId="{4D5F2B7A-9DE5-5C60-AD75-72D5E199087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25602" creationId="{9F054ADE-FA61-80EE-E0FF-32EDB224C69C}"/>
          </ac:spMkLst>
        </pc:sp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4" creationId="{79B9A6BD-8823-EFD9-E177-7BE1384259BC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5" creationId="{F59D89ED-CE8E-4439-CBA8-7BAEF6C28930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6" creationId="{47D61CCE-CED7-A9B5-846D-82ACEDFE7DAC}"/>
          </ac:picMkLst>
        </pc:picChg>
      </pc:sldChg>
      <pc:sldChg chg="del">
        <pc:chgData name="Song Seokil" userId="55e21934b449b532" providerId="LiveId" clId="{BD9444FD-0FFD-AA47-8F36-B29147492B55}" dt="2022-09-04T16:27:17.690" v="0" actId="2696"/>
        <pc:sldMkLst>
          <pc:docMk/>
          <pc:sldMk cId="1706973430" sldId="358"/>
        </pc:sldMkLst>
      </pc:sldChg>
      <pc:sldChg chg="modSp mod">
        <pc:chgData name="Song Seokil" userId="55e21934b449b532" providerId="LiveId" clId="{BD9444FD-0FFD-AA47-8F36-B29147492B55}" dt="2022-09-04T16:39:56.564" v="154" actId="20577"/>
        <pc:sldMkLst>
          <pc:docMk/>
          <pc:sldMk cId="1761163034" sldId="359"/>
        </pc:sldMkLst>
        <pc:spChg chg="mod">
          <ac:chgData name="Song Seokil" userId="55e21934b449b532" providerId="LiveId" clId="{BD9444FD-0FFD-AA47-8F36-B29147492B55}" dt="2022-09-04T16:39:56.564" v="154" actId="20577"/>
          <ac:spMkLst>
            <pc:docMk/>
            <pc:sldMk cId="1761163034" sldId="359"/>
            <ac:spMk id="2" creationId="{2C4E028F-F7D9-CEFB-A22E-3F0F341ED68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4:36.775" v="304" actId="20577"/>
        <pc:sldMkLst>
          <pc:docMk/>
          <pc:sldMk cId="0" sldId="360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2" creationId="{3CA4F155-95D4-85AC-1783-75A1AC33792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3" creationId="{8F1D1FC9-8BEF-6CF8-12EF-F0C312ACCC6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4" creationId="{67355D58-7D25-854E-101E-7FCD629BCD1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5" creationId="{5EFE6377-63C3-63A7-BF24-2FD769D15A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6" creationId="{9C4EE14D-04CB-2BAE-F31B-3AAE3A5EF0C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7" creationId="{81A70EED-A424-C7D5-3AC0-C1288A3B587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8" creationId="{74D4C4D2-975D-CBB0-1212-0BDE937C1ABC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9" creationId="{B1622D0F-C78F-9A1A-07A9-554D1DB196B1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0" creationId="{70592FF4-B986-879C-DCFA-A68184446C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1" creationId="{81AB4816-1F3B-04FB-E825-8C7AF6D0494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2" creationId="{727583AC-BF29-C778-53CE-14FFE49A754E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3" creationId="{37C96EB6-C6DE-D0D2-3B4D-8B0C7E23DE9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4" creationId="{092E13CB-7D45-5E8E-850D-0091A4055EA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5" creationId="{4FEEBF90-C5F6-22E7-EB29-3C7E79FC75B9}"/>
          </ac:spMkLst>
        </pc:spChg>
        <pc:spChg chg="mod ord">
          <ac:chgData name="Song Seokil" userId="55e21934b449b532" providerId="LiveId" clId="{BD9444FD-0FFD-AA47-8F36-B29147492B55}" dt="2022-09-04T23:54:36.775" v="304" actId="20577"/>
          <ac:spMkLst>
            <pc:docMk/>
            <pc:sldMk cId="0" sldId="360"/>
            <ac:spMk id="13315" creationId="{1FF057EB-7918-5776-6B94-39D33FC189C5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22530" creationId="{5C9B72BF-4138-3060-771C-2C5954DF3E0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6:23.175" v="311" actId="14"/>
        <pc:sldMkLst>
          <pc:docMk/>
          <pc:sldMk cId="0" sldId="361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2" creationId="{CFCCC3FF-E207-3DD0-FD69-EADA0A2D632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3" creationId="{3C55CFBB-766D-BB3C-8A03-70F49AA88844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4" creationId="{34CC8B33-462C-7890-ECC2-D3BDEAB9438C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5" creationId="{7472352C-C99A-4C01-FAAC-C83D1BD67A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6" creationId="{87AEE826-BE11-C354-27A3-F9EA429554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7" creationId="{F92C275F-9B2F-28AA-781D-390739F746E1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8" creationId="{5F096C0A-1581-666C-B4D5-D775957EA91F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9" creationId="{9051E73B-341E-2A94-2AC1-6DFA9795152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0" creationId="{96182104-7931-2509-85AA-ECC8FD812FB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1" creationId="{84D8D3F8-7923-7C15-F2F5-2DC37C22040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2" creationId="{24B6F958-2834-AC4F-7E6F-F9CE4940E6F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3" creationId="{321A9CB4-E1D7-0CF4-A5D0-A2D1AB3CC98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4" creationId="{B54EBF34-787D-F51E-7F57-00789367DDBB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5" creationId="{F8942236-62AD-31EE-7214-7AA802B202F7}"/>
          </ac:spMkLst>
        </pc:spChg>
        <pc:spChg chg="mod ord">
          <ac:chgData name="Song Seokil" userId="55e21934b449b532" providerId="LiveId" clId="{BD9444FD-0FFD-AA47-8F36-B29147492B55}" dt="2022-09-04T23:56:23.175" v="311" actId="14"/>
          <ac:spMkLst>
            <pc:docMk/>
            <pc:sldMk cId="0" sldId="361"/>
            <ac:spMk id="13315" creationId="{9CD4A8DD-9B9B-F160-47EB-AC835FD01C64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23554" creationId="{4DC96DD9-F01D-5BC3-DAB3-86FEF63B4CD1}"/>
          </ac:spMkLst>
        </pc:spChg>
        <pc:picChg chg="mod">
          <ac:chgData name="Song Seokil" userId="55e21934b449b532" providerId="LiveId" clId="{BD9444FD-0FFD-AA47-8F36-B29147492B55}" dt="2022-09-04T23:55:11.904" v="307" actId="1076"/>
          <ac:picMkLst>
            <pc:docMk/>
            <pc:sldMk cId="0" sldId="361"/>
            <ac:picMk id="23556" creationId="{F09EB867-1397-51D0-189A-863A9E23441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6:38.817" v="315" actId="1076"/>
        <pc:sldMkLst>
          <pc:docMk/>
          <pc:sldMk cId="0" sldId="362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2" creationId="{382F3AB6-0C01-AEF5-62EE-CD57BDE73DD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3" creationId="{F4D58807-4A0D-630A-8A43-18DD506083F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4" creationId="{DBCE3C90-A52E-9F57-73DD-BEE9792E1C27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5" creationId="{F4525585-E80C-2BF4-0E5D-F3B55D173D3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6" creationId="{F55A4846-99E6-C5A9-2C68-59A03DC0CF8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7" creationId="{844A483C-2893-BA3D-1C7B-2FF287776E99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8" creationId="{5436BA3F-05FA-12A8-F6AB-507BBDEA324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9" creationId="{B7ED4B58-1837-E281-45DD-EBD7455865D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0" creationId="{65ACA76D-68B4-1FD5-FF82-B6EDAF4441E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1" creationId="{4D645F4E-D192-2AC3-A453-9D118B3311D7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2" creationId="{61549890-ADAA-D610-910E-1BAC1302504B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3" creationId="{8B7B42CA-4B6F-22F5-E39A-F157C8FA77B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4" creationId="{778A058A-6FB9-67B5-36F8-5AC8DCB6749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5" creationId="{EBE67D76-5177-B2BB-30C5-EAD444E84C11}"/>
          </ac:spMkLst>
        </pc:spChg>
        <pc:spChg chg="mod ord">
          <ac:chgData name="Song Seokil" userId="55e21934b449b532" providerId="LiveId" clId="{BD9444FD-0FFD-AA47-8F36-B29147492B55}" dt="2022-09-04T23:56:17.610" v="310" actId="14"/>
          <ac:spMkLst>
            <pc:docMk/>
            <pc:sldMk cId="0" sldId="362"/>
            <ac:spMk id="13315" creationId="{375814E3-2909-BC83-5AF9-6A83CDE8B743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24578" creationId="{AA68F1A7-56FD-98E9-DF8F-EC1EE1997B27}"/>
          </ac:spMkLst>
        </pc:spChg>
        <pc:picChg chg="mod">
          <ac:chgData name="Song Seokil" userId="55e21934b449b532" providerId="LiveId" clId="{BD9444FD-0FFD-AA47-8F36-B29147492B55}" dt="2022-09-04T23:56:38.817" v="315" actId="1076"/>
          <ac:picMkLst>
            <pc:docMk/>
            <pc:sldMk cId="0" sldId="362"/>
            <ac:picMk id="24580" creationId="{9FAC105D-2CA6-F50C-1470-86B85CCDDE1F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8:51.826" v="351" actId="14"/>
        <pc:sldMkLst>
          <pc:docMk/>
          <pc:sldMk cId="0" sldId="363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2" creationId="{E9C03BBD-8660-30F7-CF28-470C9B7A357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3" creationId="{4D8E9E9E-E1DA-325B-9CEB-4EFD2ADCE04F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4" creationId="{1E178C7A-0B61-D2B1-642B-D8C0A392C752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5" creationId="{28893941-5573-988B-5F4B-5DB12C686A2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6" creationId="{9155E855-C72D-0171-0C4D-3650FBC2DFFB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7" creationId="{9C4BBFDD-0047-3B8C-D158-E513E7CFBD40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8" creationId="{4E0000EF-E4C0-37DA-CD12-26B512CF582B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9" creationId="{DE45F48E-3F22-CF98-2E39-295608EFFE0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0" creationId="{0F0CA713-064B-EBA5-7A97-894FC1530A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1" creationId="{9ED45B43-4AEE-B310-523D-9A6DC0CB6AC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2" creationId="{DF7981E1-1AF3-1E6F-23A5-4650146267EF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3" creationId="{9FC151F4-BF6D-6E01-141F-40D4D2F21F9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4" creationId="{74F9B72C-FB10-7CC1-64D1-23BDB742FC7C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5" creationId="{D3CACDB8-DD60-74BE-3C2A-B5BC3121FD05}"/>
          </ac:spMkLst>
        </pc:spChg>
        <pc:spChg chg="mod ord">
          <ac:chgData name="Song Seokil" userId="55e21934b449b532" providerId="LiveId" clId="{BD9444FD-0FFD-AA47-8F36-B29147492B55}" dt="2022-09-04T23:58:51.826" v="351" actId="14"/>
          <ac:spMkLst>
            <pc:docMk/>
            <pc:sldMk cId="0" sldId="363"/>
            <ac:spMk id="13315" creationId="{87C1822F-111C-F98E-1D94-2CBB3A303B6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26626" creationId="{BD44B702-DAD4-C7FC-6502-8B1A3C43124F}"/>
          </ac:spMkLst>
        </pc:spChg>
        <pc:picChg chg="del">
          <ac:chgData name="Song Seokil" userId="55e21934b449b532" providerId="LiveId" clId="{BD9444FD-0FFD-AA47-8F36-B29147492B55}" dt="2022-09-04T23:58:42.067" v="345" actId="21"/>
          <ac:picMkLst>
            <pc:docMk/>
            <pc:sldMk cId="0" sldId="363"/>
            <ac:picMk id="26628" creationId="{AEEE77D4-672B-5AD4-D595-82303F0B36C8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05.178" v="352" actId="21"/>
        <pc:sldMkLst>
          <pc:docMk/>
          <pc:sldMk cId="0" sldId="36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2" creationId="{6A80B26D-1B6A-1171-4B6F-329056950232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3" creationId="{5286ED75-7C40-600E-A9FB-B0769BB2DA8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4" creationId="{F26F2594-A8D6-FA89-9B74-2521CBC2256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5" creationId="{0E6C9B21-9826-0A63-F0FD-09796FC89E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6" creationId="{E2C4D7D4-ABAE-B4B4-916C-D1B6DC021A66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7" creationId="{27FB714B-2233-DA42-D400-C49DA14F00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8" creationId="{876CDFED-9541-E1D2-430A-AA571185E86A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9" creationId="{2A234D90-7745-09A9-FFCE-4F59E15E3832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0" creationId="{16EE140D-DAC2-B758-5DA8-7DDC759DBE4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1" creationId="{7256248D-F4F7-750E-1EAD-951B6824843D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2" creationId="{D514EED3-3BA1-DBDC-EDFB-AB1531A004B1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3" creationId="{187C82D1-C6B9-1DE5-C377-BB37D6A3F7C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4" creationId="{368CF48D-DE82-78A8-44E3-59D0D5D20D6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5" creationId="{2DCFD0AF-83E6-E38E-6DA3-95A48384158C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3315" creationId="{EC8B02AC-8F9C-5215-D8C1-CE0CD367BC61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27650" creationId="{2CAB0773-60EE-9256-D6FD-08E751438582}"/>
          </ac:spMkLst>
        </pc:spChg>
        <pc:picChg chg="del">
          <ac:chgData name="Song Seokil" userId="55e21934b449b532" providerId="LiveId" clId="{BD9444FD-0FFD-AA47-8F36-B29147492B55}" dt="2022-09-04T23:59:05.178" v="352" actId="21"/>
          <ac:picMkLst>
            <pc:docMk/>
            <pc:sldMk cId="0" sldId="364"/>
            <ac:picMk id="27652" creationId="{ED9BCEC7-E089-2F7A-609B-CF1398C49262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35.297" v="362" actId="14"/>
        <pc:sldMkLst>
          <pc:docMk/>
          <pc:sldMk cId="0" sldId="365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2" creationId="{91112C3C-4999-064D-7F79-7A2231F406AA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3" creationId="{6602B7A2-136F-5C9D-CFA7-EA4FECAE3866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4" creationId="{D6507A38-DE3B-04F0-C266-7E2008A9D61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5" creationId="{CD43EE33-F162-42D5-F1F7-2CFC4AF59A78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6" creationId="{4694C146-58AA-CBB6-6B11-87DE6E67F20E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7" creationId="{F60FF27A-420B-F994-387C-86CB9224471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8" creationId="{06962F7B-BD36-9EEF-7211-AC4D7C104D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9" creationId="{B12880C9-A33C-CE7E-5148-DE725952E6F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0" creationId="{433A31E7-A89C-7AD0-3A88-724F7ED83BE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1" creationId="{2EDC4D37-9E0E-5336-E998-6C54AAAAC76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2" creationId="{A0C75CB9-74A2-1236-C70C-9CB64BE4C70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3" creationId="{BC91FD88-EA72-CC7D-FF49-094C1B2D165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4" creationId="{4A46BFD8-72A9-32A4-6341-DC3F7BB53B18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5" creationId="{8E87539E-7565-40F9-D272-331CA1F0F175}"/>
          </ac:spMkLst>
        </pc:spChg>
        <pc:spChg chg="mod ord">
          <ac:chgData name="Song Seokil" userId="55e21934b449b532" providerId="LiveId" clId="{BD9444FD-0FFD-AA47-8F36-B29147492B55}" dt="2022-09-04T23:59:35.297" v="362" actId="14"/>
          <ac:spMkLst>
            <pc:docMk/>
            <pc:sldMk cId="0" sldId="365"/>
            <ac:spMk id="13315" creationId="{18111707-8D04-BCD6-4C3A-F552FBECAEE7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28674" creationId="{14F10570-F2BF-4A75-52A9-103781F06A7F}"/>
          </ac:spMkLst>
        </pc:spChg>
      </pc:sldChg>
      <pc:sldChg chg="modSp new mod">
        <pc:chgData name="Song Seokil" userId="55e21934b449b532" providerId="LiveId" clId="{BD9444FD-0FFD-AA47-8F36-B29147492B55}" dt="2022-09-04T23:59:45.950" v="378" actId="20577"/>
        <pc:sldMkLst>
          <pc:docMk/>
          <pc:sldMk cId="736688641" sldId="366"/>
        </pc:sldMkLst>
        <pc:spChg chg="mod">
          <ac:chgData name="Song Seokil" userId="55e21934b449b532" providerId="LiveId" clId="{BD9444FD-0FFD-AA47-8F36-B29147492B55}" dt="2022-09-04T23:59:45.950" v="378" actId="20577"/>
          <ac:spMkLst>
            <pc:docMk/>
            <pc:sldMk cId="736688641" sldId="366"/>
            <ac:spMk id="2" creationId="{E800DB21-EC8B-0145-7A6B-7B714D06141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49:39.731" v="251" actId="1076"/>
        <pc:sldMkLst>
          <pc:docMk/>
          <pc:sldMk cId="0" sldId="38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2" creationId="{720921FB-0E2C-5513-CFA7-109D2A9BF90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3" creationId="{0F39C9AC-3215-0084-A38F-C32F1920BAAE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4" creationId="{AB7A1339-FFAB-4F8D-3459-25B41530F93F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5" creationId="{0E78BE38-4143-E46E-BF0F-61E83F172755}"/>
          </ac:spMkLst>
        </pc:spChg>
        <pc:spChg chg="mod ord">
          <ac:chgData name="Song Seokil" userId="55e21934b449b532" providerId="LiveId" clId="{BD9444FD-0FFD-AA47-8F36-B29147492B55}" dt="2022-09-04T23:47:50.550" v="244" actId="14"/>
          <ac:spMkLst>
            <pc:docMk/>
            <pc:sldMk cId="0" sldId="382"/>
            <ac:spMk id="9" creationId="{B237BD8A-1CA6-D1CD-0D2A-84BC0C4DAAFF}"/>
          </ac:spMkLst>
        </pc:spChg>
        <pc:spChg chg="mod or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14338" creationId="{48E0740D-8F49-945F-53C5-F9F952C72BAB}"/>
          </ac:spMkLst>
        </pc:spChg>
        <pc:picChg chg="add mod">
          <ac:chgData name="Song Seokil" userId="55e21934b449b532" providerId="LiveId" clId="{BD9444FD-0FFD-AA47-8F36-B29147492B55}" dt="2022-09-04T23:49:39.731" v="251" actId="1076"/>
          <ac:picMkLst>
            <pc:docMk/>
            <pc:sldMk cId="0" sldId="382"/>
            <ac:picMk id="6" creationId="{5A0AC175-44A8-B631-2095-7F1E7F8B1889}"/>
          </ac:picMkLst>
        </pc:picChg>
        <pc:picChg chg="del mod">
          <ac:chgData name="Song Seokil" userId="55e21934b449b532" providerId="LiveId" clId="{BD9444FD-0FFD-AA47-8F36-B29147492B55}" dt="2022-09-04T23:49:26.657" v="247" actId="478"/>
          <ac:picMkLst>
            <pc:docMk/>
            <pc:sldMk cId="0" sldId="382"/>
            <ac:picMk id="14341" creationId="{2FB2EE6E-8AF0-86EC-901D-2F6B6485AFE6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2:59.503" v="254"/>
        <pc:sldMkLst>
          <pc:docMk/>
          <pc:sldMk cId="0" sldId="38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2" creationId="{595E4BFB-7632-1130-7F53-F00DC3636FB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3" creationId="{32B23F37-76EA-6438-BACA-17AE7B18A749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4" creationId="{70C263BF-3791-E7C3-0FCF-8BFD95AE5B57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5" creationId="{52906D52-AF87-A0E1-75AD-6ABCB31D5CD3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9" creationId="{3A32F9D2-CE88-59A6-F94C-DDB246E0B526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15362" creationId="{90F71683-EAD3-1D6F-37CF-47B0ED5C597C}"/>
          </ac:spMkLst>
        </pc:spChg>
        <pc:picChg chg="add del">
          <ac:chgData name="Song Seokil" userId="55e21934b449b532" providerId="LiveId" clId="{BD9444FD-0FFD-AA47-8F36-B29147492B55}" dt="2022-09-04T23:52:43.685" v="253" actId="478"/>
          <ac:picMkLst>
            <pc:docMk/>
            <pc:sldMk cId="0" sldId="383"/>
            <ac:picMk id="15365" creationId="{4F204277-AD3E-3167-F10C-EFF84E72C75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3:03.342" v="255"/>
        <pc:sldMkLst>
          <pc:docMk/>
          <pc:sldMk cId="0" sldId="38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2" creationId="{0CF5F777-6134-222A-3AC5-459FC8683D1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3" creationId="{F0701BDF-4A60-7720-A4B6-299AE150A562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4" creationId="{BE95A9FB-C17D-3CBE-00A1-CDC561A6541A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5" creationId="{7902FAA2-CEE4-BD9A-0729-382DF586222E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9" creationId="{F667CF82-299E-6580-69D3-347FDFD97094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16386" creationId="{6510FBC5-FAD6-B169-EDFC-E21A2CB99238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5.459" v="256"/>
        <pc:sldMkLst>
          <pc:docMk/>
          <pc:sldMk cId="0" sldId="38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2" creationId="{6FF4FF86-23A9-4F3C-5F77-1065A021960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3" creationId="{951DFE03-4862-A316-3DCE-2607726B3AEB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4" creationId="{09FBAD5E-72E9-4525-0A31-5769759BDA89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5" creationId="{54025471-3460-E406-073E-99FA4818A0E4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9" creationId="{81C771B8-FDD6-D522-E09B-65EF0E945D9A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17410" creationId="{1C56C298-2018-B28E-7A69-378514DEF871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8.130" v="257"/>
        <pc:sldMkLst>
          <pc:docMk/>
          <pc:sldMk cId="0" sldId="38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2" creationId="{0F08B030-C1AB-3C3D-3A00-F0E4524660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3" creationId="{959F19BF-3552-080E-2628-A94BCA38CDAF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4" creationId="{75BA2546-3B89-67B2-3AC8-44E73BD25ED3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5" creationId="{63E764FB-CCE0-1141-7D5B-B8D122CE39F0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9" creationId="{DD806B9E-CD64-3BEA-E2E3-7640DE4825F6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18434" creationId="{AE7E134D-748B-A48C-8D03-9892FCDB346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11.069" v="258"/>
        <pc:sldMkLst>
          <pc:docMk/>
          <pc:sldMk cId="0" sldId="38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2" creationId="{B590A234-0258-AC32-779D-1D7F1E6821F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3" creationId="{6025EA73-0ECB-153C-5423-14EAFA59ED0F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4" creationId="{F590BDFA-53C3-70F4-7E5A-A9C6244B9A1C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5" creationId="{B98D97E1-CDDF-B4E1-02DA-9C67D2EDB655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9" creationId="{08B01B47-9E4E-5D45-EDFF-75FB4F9A67E7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19458" creationId="{6E3A018E-53F2-C589-5B90-F8996284C4A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2" creationId="{CF5AE112-E466-434E-FD74-FDBC2726E5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3" creationId="{9C6F98F8-38C4-5D62-66CE-DDD1B44BE5E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9" creationId="{B483B751-CB92-6293-A32A-4FD9D905BFE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20482" creationId="{84D160CD-99A5-3ED5-60F8-17233ACC4C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2" creationId="{B093B189-A954-C807-FE63-D6C58F4AC61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3" creationId="{80DEE2E1-14C2-2EC0-BDE9-C2D9E956213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9" creationId="{8CE8F029-7702-3FC9-2245-AB2E869CC7B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21506" creationId="{8B5F4BE2-48B3-D5E3-F9A9-F8A30F2138D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2" creationId="{4A3B37F1-4368-1422-7E8C-6E31E5878EE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3" creationId="{2003C025-867C-E26B-0CC8-5671217E2585}"/>
          </ac:spMkLst>
        </pc:spChg>
        <pc:spChg chg="mod ord">
          <ac:chgData name="Song Seokil" userId="55e21934b449b532" providerId="LiveId" clId="{BD9444FD-0FFD-AA47-8F36-B29147492B55}" dt="2022-09-04T17:04:29.508" v="174" actId="27636"/>
          <ac:spMkLst>
            <pc:docMk/>
            <pc:sldMk cId="0" sldId="390"/>
            <ac:spMk id="9" creationId="{A70C58C9-06A8-747B-6AD2-2C6D862342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0"/>
            <ac:spMk id="22530" creationId="{E1D8002D-BE12-3752-71F4-EFC761DC10D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2" creationId="{D35CBC3B-244F-FB13-1942-51947A5F5A3F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3" creationId="{8085A6AB-5B3B-AACB-F26F-88285B901295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4" creationId="{6F61A269-11EF-F7E4-7739-152C58E71A6B}"/>
          </ac:spMkLst>
        </pc:spChg>
        <pc:spChg chg="mod">
          <ac:chgData name="Song Seokil" userId="55e21934b449b532" providerId="LiveId" clId="{BD9444FD-0FFD-AA47-8F36-B29147492B55}" dt="2022-09-04T17:08:25.349" v="194" actId="403"/>
          <ac:spMkLst>
            <pc:docMk/>
            <pc:sldMk cId="0" sldId="391"/>
            <ac:spMk id="5" creationId="{0365C1AE-9D18-AF69-AB2F-5C4A6919DD7F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6" creationId="{B82B5E6F-8E36-630F-D0FE-2FBF1C3518A6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8" creationId="{D473F2E3-6CF2-387B-5EC7-D27FE7F5F41A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9" creationId="{2601907F-CCBC-3389-117C-17206991F48D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10" creationId="{54212717-22FC-71E2-EBD2-63915B76E463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23555" creationId="{A1ED8A20-5291-D491-295A-590AC43CFF3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2" creationId="{A6496292-2CBA-1A98-8ED8-B199553AA6F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3" creationId="{98257877-4C96-718E-9827-4C0C5F0F713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9" creationId="{49882444-1EED-159A-D92C-48689A30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24578" creationId="{FC594A23-4AFE-9060-1399-B7C14B04F8F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2" creationId="{BE5F6957-8EB2-6F96-24FB-551B84D0BBF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3" creationId="{D685C155-2B28-9522-D852-5D41E07F5B3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9" creationId="{19F0A01C-F5E7-7377-E5F5-7EA669ED9D8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25602" creationId="{3DE5EE8D-072D-B8F0-8C96-480475D247A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3" creationId="{0387E53B-ABC3-B255-86CC-3152416489AA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4" creationId="{95B4DC17-4AE0-D28A-FC47-E87CB2C6E4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9" creationId="{680F99BB-57CE-A4AA-E16B-F90E05E02B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26627" creationId="{88B0F2F2-0958-B257-8548-1C6BCCF183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2" creationId="{BAEDF5CF-8AC1-D0DD-7306-2923349EE8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3" creationId="{278218CF-B442-5C20-07A1-805A46648B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9" creationId="{FB39DADE-D0B5-68EA-14C4-64C1F8F3780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28675" creationId="{7EBF0B16-05C8-A72B-FB11-EC3AB23F826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2" creationId="{C06961DC-4C6C-E3B0-A038-73D12932B173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3" creationId="{A2BC0E07-A794-F047-6403-1C6F076E58F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9" creationId="{27E5B4D5-3334-1E90-D3EF-1FC0E4A74CB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27650" creationId="{C24ACD73-96CB-7298-2C1E-D472CDFD5F0B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2" creationId="{5AD10C52-0EA0-DBD0-ADC6-C1B5977AD3A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3" creationId="{0B79DA0A-CE46-032E-324F-A1C3185B48E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9" creationId="{79275EEE-3CF4-E8D9-2441-904A6CF6FB6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29698" creationId="{1A90C236-912D-79BA-350D-494097258FB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2" creationId="{06B837BF-CE17-FDAF-8874-909F2F0202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3" creationId="{0A0E1F38-BB9D-CC26-44A8-905FF6A75DF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9" creationId="{5580E41E-ECA0-5DF9-7BFD-B4458059F88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31747" creationId="{59BF96AC-D743-F869-40F2-522717F91AC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2" creationId="{D1EA1E58-EB38-A9CD-C236-A3F0D320AC5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3" creationId="{44CC9C51-EA37-FE46-5ED8-7346754E542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9" creationId="{5BE6377F-5ADC-2689-D033-E663FA1A011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30723" creationId="{34513CB3-1F6E-BB47-09A0-B548A5215C5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2" creationId="{190F1964-A7BB-4326-5973-9C7D2D41DFE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3" creationId="{0A911019-F6B8-5A45-EEEA-C904B8F7B2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9" creationId="{6E3AB10C-D6CC-99D5-8A2E-FEC6CF29CC5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33795" creationId="{76608F81-9D0F-2828-CCEF-89CA4D07EA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2" creationId="{C17018D9-28A3-85E1-8D33-58A3620CD26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3" creationId="{00FE4AC9-9E25-4A89-DB71-06D290AA914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9" creationId="{484C3A3D-8405-7470-540E-C92CAB74E7B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34818" creationId="{6A144E8C-2F0A-9CDA-D8CD-26318B92954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2" creationId="{6720D86B-3B77-E455-607C-2BC5412CABE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3" creationId="{39D79AF6-88E2-9FD2-6F1E-7226405267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9" creationId="{9AF6FF9D-937C-FB1A-AFE7-EC479CE8FD7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35842" creationId="{6B11F1C4-2128-BB56-76E5-E708A27D682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2" creationId="{BDCA67BF-1F4C-2730-7D39-505F1744865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3" creationId="{D0D743B9-1C90-125E-EDFF-3488088208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9" creationId="{6FBB3903-4DEA-B391-96D0-E1E494E37F1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36866" creationId="{2BF7AA98-E9AD-B38B-9B14-6E9D69696ED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2" creationId="{5D40BF5E-151C-3DAC-3C76-0285F2AD2B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3" creationId="{A9A128A0-64B1-F5E0-AF60-98AE2F63507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9" creationId="{9F090FA5-978D-D453-E71D-8DFD0705DFC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37890" creationId="{89157F5B-6293-B5B8-09F0-428A5E7EE8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2" creationId="{39FC6D79-DDC0-ABA7-0459-14BEA51B22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3" creationId="{A9D74877-3FDB-49F5-57B7-390665F0EB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9" creationId="{FD55B065-DAE1-D610-D8A4-1FCCBB805D4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38914" creationId="{3B511AF6-A821-3DB0-BD61-451A289B728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2" creationId="{61CD40E6-992E-1FF0-6946-B1ECEC1E103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3" creationId="{82A6E3CE-C919-6DDF-9779-B44897F90C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9" creationId="{5718FD8D-0056-53EE-58D5-E14F19856A0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39938" creationId="{287F84EE-3C3B-0708-0F30-2D85EFCEFC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2" creationId="{E0B337D7-A5E2-7816-FC44-AEB553B7658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3" creationId="{01533954-8DA6-B20C-9289-3AE5D1D90DB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9" creationId="{87A89807-DD1B-5A13-8D6F-2D7EF72CA42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40962" creationId="{F46FF069-C560-D33F-7623-E94038D03FF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2" creationId="{64EE8B1F-074A-4341-CDCA-6BE5711255B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3" creationId="{B5840B82-7A9F-6AE4-F3B8-0067D9DA54A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9" creationId="{93631179-2556-1E4B-9ECB-696D5353EFD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41986" creationId="{587DA7E5-F024-3643-D2DF-93453B9929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2" creationId="{EAB29ADC-9116-9456-B316-A759524CE4A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3" creationId="{5530964D-AA32-441C-304D-41EB8DCA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9" creationId="{EAE28F9C-377B-0BDB-7D62-D9CAD6E470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43010" creationId="{E09EA97F-4BE2-C87B-C170-F755459192C5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2" creationId="{09A9AF05-880A-CC29-5EA6-689991EE0BB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3" creationId="{576E0594-E937-B45E-7903-31E8E6A7C42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9" creationId="{C30D83EA-A671-6BE7-6C69-4D938D649D2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44034" creationId="{0482FD32-B2BA-F767-73EE-16B7FFEAD50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2" creationId="{F2D3B22D-5FA0-0902-8731-BA4246F9045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3" creationId="{E3F2F543-4A38-5488-23C1-7E72E2A3FC8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9" creationId="{1E58CD56-5931-604E-ECE2-37E6BA92367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45058" creationId="{1AE40130-C833-F8F4-D257-5F33877111D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2" creationId="{DB641E8F-E3C8-D0AD-9153-5A51613C2E7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3" creationId="{385B0751-D4D7-7CEF-CE88-BB6E6F354F0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9" creationId="{7B2CB258-9AC4-D2A1-4C82-19B5134969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46082" creationId="{66F8B139-9A10-CF38-70F8-6225DF94D7A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2" creationId="{F0D9C6B2-22F0-3EBF-2125-91A25A96D2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3" creationId="{2D58DF8A-5D2B-C2FC-94F9-315C0E5967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9" creationId="{DBD16A24-F457-80E5-A4CB-28BE194FB0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47106" creationId="{6BCF4BC9-B951-9015-C8E2-BC4E4566084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2" creationId="{F5CC7E79-50C6-2F43-A1D0-020253BC024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3" creationId="{F5E74E8F-4E4B-5CF6-9D39-CF6A8F5AE65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9" creationId="{D1206FA9-B1D1-3EA8-2D33-D063D5A3157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48130" creationId="{1C32616D-9171-8ACF-40CD-40E1BF41DB7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2" creationId="{B160E86D-B411-250B-2E90-871F305192C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3" creationId="{03766752-3DD8-F24B-226A-3DFFABC134D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9" creationId="{96859DDE-E7FA-9D8F-60E5-1E1CF978B34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49154" creationId="{EF55E511-6549-11DA-4933-FFB5976A402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2" creationId="{17EBAB52-5777-3F8C-9432-9A2D376F095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3" creationId="{2B7FE73B-BC5B-67B9-96CB-0FF86FF792F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9" creationId="{FED2046F-37C9-8588-ED4E-F52AB3111C2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50179" creationId="{6DD162FD-9CC8-576C-145A-00A252C13C84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2" creationId="{D92FC88E-271C-FBA7-7BCE-6F2EC62CD2C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3" creationId="{772717E2-DF65-B67D-98EA-F75A196355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9" creationId="{DDE26D1D-B9D3-793C-B335-CE9FF12527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52227" creationId="{75657910-4990-D9C4-14AC-1D512F2F6FB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2" creationId="{CBD92E8F-DCC5-CEB1-C70E-4981658DA99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3" creationId="{0377C148-819B-3A04-CBD0-F2C966E243E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9" creationId="{3802222F-B040-8BCD-D1C5-0D132E49885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51202" creationId="{9A159745-4C97-6EDF-8374-58BA883FC14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2" creationId="{36F95426-3E8A-F504-2F4F-351485EDFA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3" creationId="{17AF4BDF-25CA-1A11-1273-4AA066DB34D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9" creationId="{86405C12-D3D0-2580-CCA0-4726C82D4A0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53250" creationId="{348F528E-AF84-3B8E-097D-7114595EE972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2" creationId="{7E2DEC12-EDF8-497E-8533-B769D418E03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3" creationId="{26B4569E-8D56-9BC4-81B2-D3D2B8148CC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9" creationId="{8FEE8CA9-DD5D-3B7A-786F-0C311EA5490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54275" creationId="{E4742FCE-9CD4-EDD7-FDB1-4B46078BB7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2" creationId="{FC31B376-F9F8-E883-1B7B-1FD1E2E4B86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3" creationId="{7F5A518F-E4DB-7AB5-5237-73EB387EE1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9" creationId="{A1D150A2-4389-E8A8-3FF0-83397E0A82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55298" creationId="{CCD8E864-9457-29A1-A9B1-CF2FF6B0029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2" creationId="{ECBF1957-4EC1-77CB-B844-35AE18E2C8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3" creationId="{097FD9D8-21E2-DBCC-71FE-E3955075A69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9" creationId="{8CA7E4E4-AF02-6625-34D6-6B29429BBD8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56323" creationId="{2976E5D7-0960-80B6-9413-380A8CD731C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2" creationId="{D3DEB24E-F2C0-E48D-8973-1B8CE0515E9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3" creationId="{6CC1ABD9-1B86-0F8B-3183-9B10627D49B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9" creationId="{70E0261F-8E02-E9EE-3A0A-D1E16F972D4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57347" creationId="{383A1AB1-63C4-22FC-2CD8-30BA20798E1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2" creationId="{CA2C41F0-0741-1168-781B-42D2D9D9F17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3" creationId="{C04ABB95-D293-61EE-EB0E-2815D9527D4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9" creationId="{A6AABC95-002F-6070-E944-53CB89E1F3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58371" creationId="{DD97F7EE-C637-A78C-3A38-C8A76080B99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2" creationId="{04BCC6F4-4EBD-AE2C-975B-BBE40B3B5B3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3" creationId="{5BCBE325-1DEF-BE57-F35B-459BE26EE89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9" creationId="{1C029903-89EA-07FE-2E4B-E6A9B768DB3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59394" creationId="{F8770805-2CA9-0F0B-BEC8-8293C7DB2E1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2" creationId="{CEC82400-D010-F6F6-933D-B173F1422A6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3" creationId="{F736F96B-D2E0-1B20-57EE-B81896A5B66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9" creationId="{2B9CF772-DE00-7D1C-4D99-96BD46A5C3A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60418" creationId="{65C26293-4A37-50F4-435D-8D3D565AFB1F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740995728" sldId="541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103626678" sldId="542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960586754" sldId="543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833473077" sldId="544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838140644" sldId="545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39088805" sldId="546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979964040" sldId="547"/>
        </pc:sldMkLst>
      </pc:sldChg>
      <pc:sldChg chg="modSp add mod">
        <pc:chgData name="Song Seokil" userId="55e21934b449b532" providerId="LiveId" clId="{BD9444FD-0FFD-AA47-8F36-B29147492B55}" dt="2022-09-05T00:01:25.434" v="420" actId="20577"/>
        <pc:sldMkLst>
          <pc:docMk/>
          <pc:sldMk cId="448250152" sldId="551"/>
        </pc:sldMkLst>
        <pc:spChg chg="mod">
          <ac:chgData name="Song Seokil" userId="55e21934b449b532" providerId="LiveId" clId="{BD9444FD-0FFD-AA47-8F36-B29147492B55}" dt="2022-09-05T00:01:25.434" v="420" actId="20577"/>
          <ac:spMkLst>
            <pc:docMk/>
            <pc:sldMk cId="448250152" sldId="551"/>
            <ac:spMk id="2" creationId="{00000000-0000-0000-0000-000000000000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75726473" sldId="558"/>
        </pc:sldMkLst>
      </pc:sldChg>
      <pc:sldChg chg="add del">
        <pc:chgData name="Song Seokil" userId="55e21934b449b532" providerId="LiveId" clId="{BD9444FD-0FFD-AA47-8F36-B29147492B55}" dt="2022-09-05T00:01:15.788" v="419" actId="2696"/>
        <pc:sldMkLst>
          <pc:docMk/>
          <pc:sldMk cId="1960448290" sldId="559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767890899" sldId="560"/>
        </pc:sldMkLst>
      </pc:sldChg>
      <pc:sldChg chg="modSp new mod">
        <pc:chgData name="Song Seokil" userId="55e21934b449b532" providerId="LiveId" clId="{BD9444FD-0FFD-AA47-8F36-B29147492B55}" dt="2022-09-05T00:01:00.929" v="418" actId="20577"/>
        <pc:sldMkLst>
          <pc:docMk/>
          <pc:sldMk cId="1568634025" sldId="561"/>
        </pc:sldMkLst>
        <pc:spChg chg="mod">
          <ac:chgData name="Song Seokil" userId="55e21934b449b532" providerId="LiveId" clId="{BD9444FD-0FFD-AA47-8F36-B29147492B55}" dt="2022-09-05T00:01:00.929" v="418" actId="20577"/>
          <ac:spMkLst>
            <pc:docMk/>
            <pc:sldMk cId="1568634025" sldId="561"/>
            <ac:spMk id="2" creationId="{B48D9F4D-20DC-958E-1D59-E998347B6EBA}"/>
          </ac:spMkLst>
        </pc:spChg>
        <pc:spChg chg="mod">
          <ac:chgData name="Song Seokil" userId="55e21934b449b532" providerId="LiveId" clId="{BD9444FD-0FFD-AA47-8F36-B29147492B55}" dt="2022-09-04T23:43:39.432" v="227"/>
          <ac:spMkLst>
            <pc:docMk/>
            <pc:sldMk cId="1568634025" sldId="561"/>
            <ac:spMk id="3" creationId="{5FF27CA0-B45E-4CC1-122B-3508224418A9}"/>
          </ac:spMkLst>
        </pc:spChg>
      </pc:sldChg>
      <pc:sldChg chg="modSp add mod">
        <pc:chgData name="Song Seokil" userId="55e21934b449b532" providerId="LiveId" clId="{BD9444FD-0FFD-AA47-8F36-B29147492B55}" dt="2022-09-04T23:53:34.180" v="294" actId="20577"/>
        <pc:sldMkLst>
          <pc:docMk/>
          <pc:sldMk cId="1621611497" sldId="562"/>
        </pc:sldMkLst>
        <pc:spChg chg="mod">
          <ac:chgData name="Song Seokil" userId="55e21934b449b532" providerId="LiveId" clId="{BD9444FD-0FFD-AA47-8F36-B29147492B55}" dt="2022-09-04T23:53:34.180" v="294" actId="20577"/>
          <ac:spMkLst>
            <pc:docMk/>
            <pc:sldMk cId="1621611497" sldId="562"/>
            <ac:spMk id="7" creationId="{36151D17-7CA0-420E-90CB-97275B5B36C2}"/>
          </ac:spMkLst>
        </pc:spChg>
      </pc:sldChg>
      <pc:sldChg chg="addSp delSp modSp new mod modClrScheme chgLayout">
        <pc:chgData name="Song Seokil" userId="55e21934b449b532" providerId="LiveId" clId="{BD9444FD-0FFD-AA47-8F36-B29147492B55}" dt="2022-09-04T23:57:51.339" v="333" actId="21"/>
        <pc:sldMkLst>
          <pc:docMk/>
          <pc:sldMk cId="3200374086" sldId="563"/>
        </pc:sldMkLst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2" creationId="{990CAB6C-5598-48B0-6CC8-EFBB244711FF}"/>
          </ac:spMkLst>
        </pc:spChg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3" creationId="{512EA798-B615-ACBC-1D24-BE822EF1EB0C}"/>
          </ac:spMkLst>
        </pc:spChg>
        <pc:spChg chg="mod ord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4" creationId="{9AF05167-66B0-153D-7862-2B7812A3AA6C}"/>
          </ac:spMkLst>
        </pc:spChg>
        <pc:picChg chg="add mod">
          <ac:chgData name="Song Seokil" userId="55e21934b449b532" providerId="LiveId" clId="{BD9444FD-0FFD-AA47-8F36-B29147492B55}" dt="2022-09-04T23:57:49.875" v="332" actId="1076"/>
          <ac:picMkLst>
            <pc:docMk/>
            <pc:sldMk cId="3200374086" sldId="563"/>
            <ac:picMk id="5" creationId="{2C930B18-5093-B222-2249-D5E0DE50E804}"/>
          </ac:picMkLst>
        </pc:picChg>
        <pc:picChg chg="add del mod">
          <ac:chgData name="Song Seokil" userId="55e21934b449b532" providerId="LiveId" clId="{BD9444FD-0FFD-AA47-8F36-B29147492B55}" dt="2022-09-04T23:57:36.578" v="325" actId="21"/>
          <ac:picMkLst>
            <pc:docMk/>
            <pc:sldMk cId="3200374086" sldId="563"/>
            <ac:picMk id="6" creationId="{01E7916C-65DD-82DC-4D60-56597CB24E01}"/>
          </ac:picMkLst>
        </pc:picChg>
        <pc:picChg chg="add del mod">
          <ac:chgData name="Song Seokil" userId="55e21934b449b532" providerId="LiveId" clId="{BD9444FD-0FFD-AA47-8F36-B29147492B55}" dt="2022-09-04T23:57:51.339" v="333" actId="21"/>
          <ac:picMkLst>
            <pc:docMk/>
            <pc:sldMk cId="3200374086" sldId="563"/>
            <ac:picMk id="7" creationId="{951525D1-2954-0878-83C4-762EA3D27EF0}"/>
          </ac:picMkLst>
        </pc:picChg>
      </pc:sldChg>
      <pc:sldChg chg="addSp modSp new">
        <pc:chgData name="Song Seokil" userId="55e21934b449b532" providerId="LiveId" clId="{BD9444FD-0FFD-AA47-8F36-B29147492B55}" dt="2022-09-04T23:57:42.568" v="329" actId="1076"/>
        <pc:sldMkLst>
          <pc:docMk/>
          <pc:sldMk cId="3544745371" sldId="564"/>
        </pc:sldMkLst>
        <pc:picChg chg="add mod">
          <ac:chgData name="Song Seokil" userId="55e21934b449b532" providerId="LiveId" clId="{BD9444FD-0FFD-AA47-8F36-B29147492B55}" dt="2022-09-04T23:57:42.568" v="329" actId="1076"/>
          <ac:picMkLst>
            <pc:docMk/>
            <pc:sldMk cId="3544745371" sldId="564"/>
            <ac:picMk id="3" creationId="{48A4C808-7CEC-2FDE-CD23-E726952C6C36}"/>
          </ac:picMkLst>
        </pc:picChg>
      </pc:sldChg>
      <pc:sldChg chg="addSp modSp new">
        <pc:chgData name="Song Seokil" userId="55e21934b449b532" providerId="LiveId" clId="{BD9444FD-0FFD-AA47-8F36-B29147492B55}" dt="2022-09-04T23:58:00.968" v="338" actId="1076"/>
        <pc:sldMkLst>
          <pc:docMk/>
          <pc:sldMk cId="2920892606" sldId="565"/>
        </pc:sldMkLst>
        <pc:picChg chg="add mod">
          <ac:chgData name="Song Seokil" userId="55e21934b449b532" providerId="LiveId" clId="{BD9444FD-0FFD-AA47-8F36-B29147492B55}" dt="2022-09-04T23:58:00.968" v="338" actId="1076"/>
          <ac:picMkLst>
            <pc:docMk/>
            <pc:sldMk cId="2920892606" sldId="565"/>
            <ac:picMk id="3" creationId="{77156E01-78E0-7AC2-B78B-67992B29A6ED}"/>
          </ac:picMkLst>
        </pc:picChg>
      </pc:sldChg>
      <pc:sldChg chg="addSp delSp modSp new">
        <pc:chgData name="Song Seokil" userId="55e21934b449b532" providerId="LiveId" clId="{BD9444FD-0FFD-AA47-8F36-B29147492B55}" dt="2022-09-04T23:58:46.727" v="349"/>
        <pc:sldMkLst>
          <pc:docMk/>
          <pc:sldMk cId="1421467368" sldId="566"/>
        </pc:sldMkLst>
        <pc:spChg chg="del">
          <ac:chgData name="Song Seokil" userId="55e21934b449b532" providerId="LiveId" clId="{BD9444FD-0FFD-AA47-8F36-B29147492B55}" dt="2022-09-04T23:58:46.727" v="349"/>
          <ac:spMkLst>
            <pc:docMk/>
            <pc:sldMk cId="1421467368" sldId="566"/>
            <ac:spMk id="3" creationId="{18C922D9-A4A1-0F2D-994F-9FCA75CBA3A6}"/>
          </ac:spMkLst>
        </pc:spChg>
        <pc:picChg chg="add del mod">
          <ac:chgData name="Song Seokil" userId="55e21934b449b532" providerId="LiveId" clId="{BD9444FD-0FFD-AA47-8F36-B29147492B55}" dt="2022-09-04T23:58:45.865" v="348"/>
          <ac:picMkLst>
            <pc:docMk/>
            <pc:sldMk cId="1421467368" sldId="566"/>
            <ac:picMk id="5" creationId="{4B58C551-DB91-6A13-C57E-D6445106E056}"/>
          </ac:picMkLst>
        </pc:picChg>
        <pc:picChg chg="add mod">
          <ac:chgData name="Song Seokil" userId="55e21934b449b532" providerId="LiveId" clId="{BD9444FD-0FFD-AA47-8F36-B29147492B55}" dt="2022-09-04T23:58:46.727" v="349"/>
          <ac:picMkLst>
            <pc:docMk/>
            <pc:sldMk cId="1421467368" sldId="566"/>
            <ac:picMk id="6" creationId="{5FB940CF-4124-6094-53F6-AD9F289FA972}"/>
          </ac:picMkLst>
        </pc:picChg>
      </pc:sldChg>
      <pc:sldChg chg="addSp delSp modSp new mod modClrScheme chgLayout">
        <pc:chgData name="Song Seokil" userId="55e21934b449b532" providerId="LiveId" clId="{BD9444FD-0FFD-AA47-8F36-B29147492B55}" dt="2022-09-04T23:59:28.031" v="360" actId="1076"/>
        <pc:sldMkLst>
          <pc:docMk/>
          <pc:sldMk cId="168748278" sldId="567"/>
        </pc:sldMkLst>
        <pc:spChg chg="del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2" creationId="{35C8B8D3-18A8-94B5-ACD1-8EE4A8820F99}"/>
          </ac:spMkLst>
        </pc:spChg>
        <pc:spChg chg="del">
          <ac:chgData name="Song Seokil" userId="55e21934b449b532" providerId="LiveId" clId="{BD9444FD-0FFD-AA47-8F36-B29147492B55}" dt="2022-09-04T23:59:09.956" v="354"/>
          <ac:spMkLst>
            <pc:docMk/>
            <pc:sldMk cId="168748278" sldId="567"/>
            <ac:spMk id="3" creationId="{B62D4208-A4A6-5563-5A99-559E9E6D5896}"/>
          </ac:spMkLst>
        </pc:spChg>
        <pc:spChg chg="mod ord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4" creationId="{6A54D029-E68D-11C5-2B14-B017CE24AACD}"/>
          </ac:spMkLst>
        </pc:spChg>
        <pc:spChg chg="add del mod">
          <ac:chgData name="Song Seokil" userId="55e21934b449b532" providerId="LiveId" clId="{BD9444FD-0FFD-AA47-8F36-B29147492B55}" dt="2022-09-04T23:59:17.487" v="356" actId="767"/>
          <ac:spMkLst>
            <pc:docMk/>
            <pc:sldMk cId="168748278" sldId="567"/>
            <ac:spMk id="6" creationId="{646DF0A8-114B-B44E-C662-F9E2F58CE417}"/>
          </ac:spMkLst>
        </pc:spChg>
        <pc:picChg chg="add mod ord">
          <ac:chgData name="Song Seokil" userId="55e21934b449b532" providerId="LiveId" clId="{BD9444FD-0FFD-AA47-8F36-B29147492B55}" dt="2022-09-04T23:59:28.031" v="360" actId="1076"/>
          <ac:picMkLst>
            <pc:docMk/>
            <pc:sldMk cId="168748278" sldId="567"/>
            <ac:picMk id="5" creationId="{C41B0476-2352-9F97-D284-108D23A35D06}"/>
          </ac:picMkLst>
        </pc:picChg>
      </pc:sldChg>
    </pc:docChg>
  </pc:docChgLst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67 219 4609 0 0,'-1'0'133'0'0,"1"0"0"0"0,-1 0 0 0 0,0 0 0 0 0,0 0-1 0 0,0-1 1 0 0,0 1 0 0 0,1 0 0 0 0,-1 0 0 0 0,0-1 0 0 0,0 1 0 0 0,0 0 0 0 0,1-1 0 0 0,-1 1 0 0 0,0-1-1 0 0,0 1 1 0 0,1-1 0 0 0,-1 1 0 0 0,1-1 0 0 0,-1 1 0 0 0,0-1 0 0 0,1 0 0 0 0,-1 1 0 0 0,1-1 0 0 0,-1 0-1 0 0,1 0 1 0 0,0 1 0 0 0,-1-1 0 0 0,1 0 0 0 0,0 0 0 0 0,-1-1 0 0 0,-11-32 1728 0 0,10 26-1002 0 0,-3-6 1282 0 0,-1 1-1 0 0,0 0 0 0 0,-10-14 1 0 0,73 30-1266 0 0,-44-5-862 0 0,1 0-1 0 0,0 0 1 0 0,-1-1 0 0 0,0-1-1 0 0,0 0 1 0 0,0-1 0 0 0,0-1-1 0 0,-1 0 1 0 0,0 0 0 0 0,14-10 0 0 0,47-22 134 0 0,-72 37-260 0 0,-1 1 1 0 0,1 0-1 0 0,0-1 1 0 0,-1 1-1 0 0,1 0 1 0 0,0 0-1 0 0,0 0 1 0 0,-1 0-1 0 0,1 0 1 0 0,0 0-1 0 0,0 0 1 0 0,0 0-1 0 0,-1 0 1 0 0,1 0-1 0 0,0 0 1 0 0,0 0-1 0 0,-1 1 1 0 0,1-1-1 0 0,0 0 1 0 0,-1 1-1 0 0,1-1 1 0 0,1 1-1 0 0,-1 1-1867 0 0,0-1 1650 0 0,-1-1 0 0 0,0 1 0 0 0,0-1 0 0 0,0 0 0 0 0,1 1 0 0 0,-1-1 0 0 0,0 1 0 0 0,0-1 0 0 0,0 1 0 0 0,0-1 0 0 0,0 1 0 0 0,0-1 0 0 0,0 1 0 0 0,0-1 0 0 0,0 1 0 0 0,0-1 0 0 0,0 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 6633 0 0,'-1'-10'2159'0'0,"0"-3"3583"0"0,-3 23-2364 0 0,-15 160-462 0 0,18-152-2779 0 0,1 1 0 0 0,3 29 0 0 0,-3-41-339 0 0,2 0-1 0 0,-1 0 1 0 0,1 0-1 0 0,0 0 1 0 0,0 0 0 0 0,1 0-1 0 0,0-1 1 0 0,0 0-1 0 0,8 12 1 0 0,-11-18 51 0 0,1 1 0 0 0,-1-1 0 0 0,0 0 0 0 0,1 1 0 0 0,-1-1 0 0 0,0 0 0 0 0,1 1 0 0 0,-1-1 0 0 0,1 0 0 0 0,-1 0 0 0 0,0 1 0 0 0,1-1 0 0 0,-1 0 0 0 0,1 0 0 0 0,-1 0 0 0 0,1 1 0 0 0,-1-1 0 0 0,1 0 0 0 0,-1 0 0 0 0,0 0 0 0 0,1 0 0 0 0,-1 0 0 0 0,2 0 0 0 0,5-4-5116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12379 0 0,'1'0'240'0'0,"0"0"1"0"0,-1 0-1 0 0,1 0 1 0 0,-1 0-1 0 0,1 0 1 0 0,-1 0 0 0 0,1 0-1 0 0,-1 0 1 0 0,1 1-1 0 0,-1-1 1 0 0,1 0-1 0 0,-1 0 1 0 0,1 1 0 0 0,-1-1-1 0 0,0 0 1 0 0,1 1-1 0 0,-1-1 1 0 0,1 0-1 0 0,-1 1 1 0 0,0-1-1 0 0,1 0 1 0 0,-1 1 0 0 0,0-1-1 0 0,1 1 1 0 0,-1-1-1 0 0,0 1 1 0 0,0-1-1 0 0,1 1 1 0 0,0 19 1995 0 0,-11 24-2501 0 0,9-39 729 0 0,-25 68-1139 0 0,23-68 235 0 0,1 1 0 0 0,-1-1 0 0 0,0-1-1 0 0,0 1 1 0 0,0 0 0 0 0,0-1 0 0 0,-1 1 0 0 0,0-1-1 0 0,0 0 1 0 0,0 0 0 0 0,-7 4 0 0 0,11-8 400 0 0,0 0 0 0 0,0 0 0 0 0,0 0 0 0 0,0-1 0 0 0,0 1 0 0 0,0 0 0 0 0,0 0 0 0 0,0-1 1 0 0,0 1-1 0 0,0 0 0 0 0,0 0 0 0 0,0-1 0 0 0,0 1 0 0 0,0 0 0 0 0,0 0 0 0 0,0-1 0 0 0,0 1 0 0 0,0 0 0 0 0,0 0 1 0 0,-1-1-1 0 0,1 1 0 0 0,0 0 0 0 0,0 0 0 0 0,0 0 0 0 0,0 0 0 0 0,-1-1 0 0 0,1 1 0 0 0,0 0 0 0 0,0 0 1 0 0,0 0-1 0 0,0 0 0 0 0,-1-1 0 0 0,1 1 0 0 0,0 0 0 0 0,0 0 0 0 0,-1 0 0 0 0,1 0 0 0 0,0 0 0 0 0,0 0 0 0 0,-1 0 1 0 0,1 0-1 0 0,0 0 0 0 0,0 0 0 0 0,-1 0 0 0 0,1 0 0 0 0,0 0 0 0 0,0 0 0 0 0,0 0 0 0 0,-1 0 0 0 0,1 0 1 0 0,0 0-1 0 0,0 0 0 0 0,-1 0 0 0 0,16-20 134 0 0,-11 18-103 0 0,1 0 0 0 0,-1 0 0 0 0,1 1 0 0 0,-1-1-1 0 0,1 1 1 0 0,0 0 0 0 0,0 1 0 0 0,-1-1 0 0 0,9 1 0 0 0,-8 0-237 0 0,0-1 0 0 0,0 1 0 0 0,0-1 0 0 0,0 1 0 0 0,0-1 0 0 0,-1-1 0 0 0,1 1 0 0 0,0-1 0 0 0,7-3 0 0 0,-9 3-99 0 0,0 0 0 0 0,-1 1 0 0 0,1 0 0 0 0,0-1 0 0 0,0 1 1 0 0,0 0-1 0 0,0 1 0 0 0,5-2 0 0 0,-7 2 279 0 0,-1 0 0 0 0,1 0 0 0 0,0 0 1 0 0,-1 0-1 0 0,1 0 0 0 0,0 0 0 0 0,-1 1 0 0 0,1-1 1 0 0,0 0-1 0 0,-1 0 0 0 0,1 0 0 0 0,0 1 1 0 0,-1-1-1 0 0,1 0 0 0 0,-1 1 0 0 0,1-1 0 0 0,-1 1 1 0 0,1-1-1 0 0,-1 1 0 0 0,1-1 0 0 0,-1 1 1 0 0,1-1-1 0 0,-1 1 0 0 0,1-1 0 0 0,-1 1 0 0 0,0 0 1 0 0,1-1-1 0 0,-1 1 0 0 0,0-1 0 0 0,0 1 1 0 0,1 0-1 0 0,-1-1 0 0 0,0 1 0 0 0,0 0 0 0 0,0 0 1 0 0,0-1-1 0 0,0 1 0 0 0,0 0 0 0 0,0-1 1 0 0,0 1-1 0 0,0 0 0 0 0,0-1 0 0 0,-1 1 0 0 0,1 0 1 0 0,0-1-1 0 0,0 2 0 0 0,-2 2-1338 0 0,0 2-913 0 0</inkml:trace>
  <inkml:trace contextRef="#ctx0" brushRef="#br0" timeOffset="1">116 193 6745 0 0,'-1'1'511'0'0,"-1"1"0"0"0,1-1 0 0 0,0 1 0 0 0,-1-1 0 0 0,1 1 0 0 0,0-1 0 0 0,0 1 0 0 0,0 0 0 0 0,0 0 0 0 0,0-1-1 0 0,1 1 1 0 0,-1 0 0 0 0,0 3 0 0 0,-3 27 2559 0 0,5-29-3103 0 0,-1 0 1 0 0,0 0-1 0 0,0 0 1 0 0,0 1 0 0 0,0-1-1 0 0,-1 0 1 0 0,1 0-1 0 0,-1 0 1 0 0,0 0 0 0 0,0 0-1 0 0,0 0 1 0 0,0 0 0 0 0,-1 0-1 0 0,1-1 1 0 0,-1 1-1 0 0,0 0 1 0 0,1-1 0 0 0,-1 1-1 0 0,0-1 1 0 0,-4 4-1 0 0,1 0-1439 0 0,12-6 781 0 0,27-7 659 0 0,0 0 95 0 0,3 10 157 0 0,-20 4-1255 0 0,-5 5-3372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5641 0 0,'-5'4'1368'0'0,"1"-1"-1"0"0,-1 0 1 0 0,1 1-1 0 0,-1 0 1 0 0,1 0-1 0 0,-4 6 1 0 0,6-8-1181 0 0,0 1 1 0 0,1 0-1 0 0,-1-1 1 0 0,1 1-1 0 0,0 0 0 0 0,0 0 1 0 0,0 0-1 0 0,1 0 1 0 0,-1 0-1 0 0,1 0 1 0 0,-1 0-1 0 0,1 6 0 0 0,-2 4-3782 0 0,1 3-891 0 0,1-16 4503 0 0,1 0 0 0 0,-1 1 1 0 0,1-1-1 0 0,-1 0 0 0 0,1 0 1 0 0,-1 0-1 0 0,1 0 1 0 0,-1 0-1 0 0,1 0 0 0 0,-1 0 1 0 0,1 0-1 0 0,-1 0 1 0 0,1 0-1 0 0,-1 0 0 0 0,1 0 1 0 0,-1 0-1 0 0,1 0 0 0 0,-1 0 1 0 0,1 0-1 0 0,-1-1 1 0 0,1 1-1 0 0,-1 0 0 0 0,1 0 1 0 0,-1-1-1 0 0,1 1 0 0 0,-1 0 1 0 0,1-1-1 0 0,-1 1 1 0 0,0 0-1 0 0,1-1 0 0 0,-1 1 1 0 0,0-1-1 0 0,1 1 0 0 0,-1-1 1 0 0,18-13 1044 0 0,-13 10-1026 0 0,-1-1 0 0 0,2 1-1 0 0,-1 1 1 0 0,0-1 0 0 0,1 0-1 0 0,-1 1 1 0 0,1 0 0 0 0,0 1-1 0 0,12-5 1 0 0,-1 13-4316 0 0,-11-2 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 9290 0 0,'-1'-2'243'0'0,"0"1"1"0"0,0 0-1 0 0,0 0 1 0 0,1-1-1 0 0,-1 1 1 0 0,0 0-1 0 0,1-1 1 0 0,-1 1-1 0 0,0 0 1 0 0,1-1-1 0 0,0 1 1 0 0,-1-1-1 0 0,1 1 1 0 0,0-1-1 0 0,0 1 1 0 0,0-1-1 0 0,0 1 1 0 0,0-1-1 0 0,0 0 1 0 0,0 1-1 0 0,0-1 1 0 0,1 1-1 0 0,-1-1 1 0 0,1-1-1 0 0,0 2-134 0 0,1 0 0 0 0,-1 0 0 0 0,0 1 0 0 0,0-1 0 0 0,0 0 0 0 0,1 1 0 0 0,-1-1 0 0 0,0 1 0 0 0,1-1 0 0 0,-1 1 0 0 0,1 0 0 0 0,-1 0 0 0 0,0-1 0 0 0,1 1 0 0 0,-1 0 0 0 0,1 0 0 0 0,-1 0-1 0 0,1 1 1 0 0,-1-1 0 0 0,0 0 0 0 0,1 0 0 0 0,-1 1 0 0 0,0-1 0 0 0,1 1 0 0 0,-1-1 0 0 0,0 1 0 0 0,2 1 0 0 0,5 1-21 0 0,0 0 1 0 0,-1 1-1 0 0,0 0 0 0 0,1 0 1 0 0,-2 1-1 0 0,1-1 0 0 0,0 2 0 0 0,-1-1 1 0 0,0 1-1 0 0,0 0 0 0 0,-1 0 1 0 0,0 1-1 0 0,0-1 0 0 0,0 1 1 0 0,-1 0-1 0 0,6 12 0 0 0,-6-8-146 0 0,-1-1 0 0 0,0 0 0 0 0,0 1 0 0 0,-1-1 0 0 0,0 1-1 0 0,-1 0 1 0 0,0-1 0 0 0,-1 1 0 0 0,0 0 0 0 0,-1 0 0 0 0,0 0 0 0 0,-3 13-1 0 0,2-16-1138 0 0,1-3-1454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9402 0 0,'1'5'5030'0'0,"1"17"-3924"0"0,-5 4-819 0 0,2-21-354 0 0,0 0 0 0 0,1 0 0 0 0,-1 0 0 0 0,1 0 1 0 0,0 0-1 0 0,0 0 0 0 0,1 0 0 0 0,0 0 1 0 0,-1 0-1 0 0,2 0 0 0 0,1 6 0 0 0,-1-11 69 0 0,0 0-1 0 0,1 0 1 0 0,-1-1-1 0 0,0 1 1 0 0,1 0-1 0 0,-1-1 1 0 0,0 0-1 0 0,0 0 1 0 0,0 1-1 0 0,0-1 1 0 0,0 0-1 0 0,3-2 1 0 0,4-1 85 0 0,-5 2-73 0 0,-1 2 1 0 0,1-1 0 0 0,-1 0-1 0 0,1 1 1 0 0,-1-1-1 0 0,1 1 1 0 0,-1 0-1 0 0,1 0 1 0 0,0 1 0 0 0,-1-1-1 0 0,1 1 1 0 0,4 1-1 0 0,-7-2-160 0 0,0 1 0 0 0,1-1 0 0 0,-1 1-1 0 0,1 0 1 0 0,-1 0 0 0 0,0-1 0 0 0,0 1 0 0 0,1 0-1 0 0,-1 0 1 0 0,0 0 0 0 0,0 0 0 0 0,0 0 0 0 0,0 1-1 0 0,0-1 1 0 0,0 0 0 0 0,-1 0 0 0 0,1 1 0 0 0,0-1 0 0 0,0 0-1 0 0,-1 1 1 0 0,1-1 0 0 0,-1 1 0 0 0,0-1 0 0 0,1 1-1 0 0,-1-1 1 0 0,0 1 0 0 0,0-1 0 0 0,0 1 0 0 0,0-1-1 0 0,0 1 1 0 0,0 1 0 0 0,-5 5-3839 0 0,0-5-78 0 0</inkml:trace>
  <inkml:trace contextRef="#ctx0" brushRef="#br0" timeOffset="1">1 226 9026 0 0,'0'6'683'0'0,"0"17"1098"0"0,0 0-1 0 0,6 27 1 0 0,-6-45-1657 0 0,1-1 1 0 0,0 1-1 0 0,0 0 0 0 0,0-1 1 0 0,1 1-1 0 0,0-1 0 0 0,0 1 1 0 0,0-1-1 0 0,0 0 0 0 0,0 0 1 0 0,1 0-1 0 0,0 0 0 0 0,0 0 1 0 0,0 0-1 0 0,0-1 0 0 0,1 0 1 0 0,4 4-1 0 0,-6-6-97 0 0,0 0 0 0 0,-1 0 0 0 0,1 0 0 0 0,0 0 0 0 0,0-1 1 0 0,0 1-1 0 0,0-1 0 0 0,0 1 0 0 0,-1-1 0 0 0,1 0 0 0 0,0 1 0 0 0,0-1 0 0 0,0 0 0 0 0,0-1 0 0 0,0 1 0 0 0,0 0 1 0 0,0 0-1 0 0,0-1 0 0 0,0 1 0 0 0,3-2 0 0 0,-2 0-5 0 0,0 0 0 0 0,0 0 1 0 0,1 0-1 0 0,-1 0 0 0 0,0-1 0 0 0,-1 1 0 0 0,1-1 0 0 0,0 0 1 0 0,-1 0-1 0 0,3-4 0 0 0,0 1-194 0 0,-1-2 1 0 0,0 1-1 0 0,0-1 1 0 0,-1 1-1 0 0,0-1 1 0 0,0 0-1 0 0,-1 0 0 0 0,0 0 1 0 0,2-10-1 0 0,-4 15-157 0 0,0-1 0 0 0,-1 0-1 0 0,1 1 1 0 0,-1-1 0 0 0,0 1-1 0 0,1 0 1 0 0,-1-1 0 0 0,-1 1-1 0 0,1 0 1 0 0,-1-1 0 0 0,-2-4 0 0 0,3 7 106 0 0,0-1 1 0 0,0 1 0 0 0,0-1 0 0 0,0 1 0 0 0,0 0 0 0 0,0 0 0 0 0,0 0 0 0 0,0-1 0 0 0,0 1 0 0 0,-1 0 0 0 0,1 1 0 0 0,0-1 0 0 0,-1 0 0 0 0,1 0 0 0 0,-1 0-1 0 0,1 1 1 0 0,-1-1 0 0 0,1 1 0 0 0,-1-1 0 0 0,0 1 0 0 0,1 0 0 0 0,-1-1 0 0 0,0 1 0 0 0,1 0 0 0 0,-1 0 0 0 0,-2 1 0 0 0,-7 5-3160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2857 0 0,'-4'2'568'0'0,"0"0"1"0"0,0-1 0 0 0,0 2-1 0 0,0-1 1 0 0,1 0 0 0 0,-8 6 0 0 0,11-7-451 0 0,-1-1 0 0 0,1 1 1 0 0,-1 0-1 0 0,0-1 1 0 0,1 1-1 0 0,-1 0 1 0 0,1-1-1 0 0,0 1 1 0 0,-1 0-1 0 0,1-1 0 0 0,0 1 1 0 0,-1 0-1 0 0,1 0 1 0 0,0 0-1 0 0,0-1 1 0 0,0 1-1 0 0,-1 0 1 0 0,1 0-1 0 0,0 0 0 0 0,0 0 1 0 0,0-1-1 0 0,0 1 1 0 0,1 0-1 0 0,-1 0 1 0 0,0 0-1 0 0,0 0 0 0 0,0-1 1 0 0,1 1-1 0 0,-1 0 1 0 0,0 0-1 0 0,1-1 1 0 0,-1 1-1 0 0,1 0 1 0 0,-1 0-1 0 0,1-1 0 0 0,-1 1 1 0 0,1-1-1 0 0,-1 1 1 0 0,1 0-1 0 0,0-1 1 0 0,-1 1-1 0 0,1-1 0 0 0,0 1 1 0 0,-1-1-1 0 0,1 0 1 0 0,0 1-1 0 0,1-1 1 0 0,2 2 214 0 0,0 0 0 0 0,0 0-1 0 0,0 0 1 0 0,0-1 0 0 0,0 0 0 0 0,0 0 0 0 0,1 0 0 0 0,-1 0 0 0 0,1-1 0 0 0,4 0 0 0 0,50-2-1143 0 0,-34 0-793 0 0,1 0-3396 0 0,-15-1-229 0 0</inkml:trace>
  <inkml:trace contextRef="#ctx0" brushRef="#br0" timeOffset="1">250 9 6753 0 0,'-3'31'5578'0'0,"-10"13"-3160"0"0,-1 6-1858 0 0,14-50-561 0 0,1 1 0 0 0,-1-1 0 0 0,0 1 0 0 0,0-1 0 0 0,0 0 0 0 0,0 1 0 0 0,0-1 0 0 0,0 0 0 0 0,1 1 0 0 0,-1-1 0 0 0,0 0 0 0 0,0 0 1 0 0,1 1-1 0 0,-1-1 0 0 0,0 0 0 0 0,0 1 0 0 0,1-1 0 0 0,-1 0 0 0 0,0 0 0 0 0,1 0 0 0 0,-1 1 0 0 0,0-1 0 0 0,1 0 0 0 0,-1 0 0 0 0,0 0 1 0 0,1 0-1 0 0,-1 0 0 0 0,0 0 0 0 0,1 1 0 0 0,-1-1 0 0 0,1 0 0 0 0,-1 0 0 0 0,0 0 0 0 0,1 0 0 0 0,0-1 0 0 0,24 2 688 0 0,2 1 292 0 0,-19 1-773 0 0,0 0 0 0 0,0 1 0 0 0,0 0 0 0 0,10 7 0 0 0,6 3-1875 0 0,1-3-5351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3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16740 0 0,'4'5'2648'0'0,"-1"2"-1200"0"0,-1 0-583 0 0,-2 1-153 0 0,-1-3-352 0 0,-3 1-280 0 0,2-2-272 0 0,-2 0-568 0 0,1-3-977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3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9090 0 0,'-2'-2'1692'0'0,"2"2"-1504"0"0,0 0-1 0 0,0 0 1 0 0,-1 0 0 0 0,1 0 0 0 0,0 0 0 0 0,0-1 0 0 0,-1 1 0 0 0,1 0 0 0 0,0 0 0 0 0,0 0 0 0 0,-1 0 0 0 0,1 0 0 0 0,0 0 0 0 0,-1 0 0 0 0,1 0 0 0 0,0 0 0 0 0,0 0 0 0 0,-1 0 0 0 0,1 0 0 0 0,0 0 0 0 0,0 0 0 0 0,-1 0 0 0 0,1 1 0 0 0,-3 0 2067 0 0,3 0-2067 0 0,0-1 0 0 0,-6 19 2460 0 0,2 25-2711 0 0,4-42 305 0 0,-1 8-357 0 0,1 48-937 0 0,1-55 470 0 0,-1 1 0 0 0,1 0 0 0 0,0-1 0 0 0,0 1 0 0 0,0 0 0 0 0,0-1 0 0 0,2 4 1 0 0,-3-6 474 0 0,1-1 1 0 0,-1 0-1 0 0,0 0 1 0 0,0 0 0 0 0,0 0-1 0 0,0 0 1 0 0,1 1 0 0 0,-1-1-1 0 0,0 0 1 0 0,0 0 0 0 0,0 0-1 0 0,1 0 1 0 0,-1 0 0 0 0,0 0-1 0 0,0 0 1 0 0,0 0-1 0 0,1 0 1 0 0,-1 0 0 0 0,0 0-1 0 0,0 0 1 0 0,0 0 0 0 0,1 0-1 0 0,-1 0 1 0 0,0 0 0 0 0,0 0-1 0 0,1 0 1 0 0,-1 0 0 0 0,0 0-1 0 0,0 0 1 0 0,0 0 0 0 0,1 0-1 0 0,-1-1 1 0 0,0 1-1 0 0,0 0 1 0 0,0 0 0 0 0,0 0-1 0 0,1 0 1 0 0,-1 0 0 0 0,0-1-1 0 0,0 1 1 0 0,0 0 0 0 0,0 0-1 0 0,0 0 1 0 0,0 0 0 0 0,1-1-1 0 0,-1 1 1 0 0,0 0 0 0 0,0 0-1 0 0,0 0 1 0 0,0-1-1 0 0,0 1 1 0 0,0 0 0 0 0,0 0-1 0 0,0-1 1 0 0,0 1 0 0 0,0 0-1 0 0,0-1 1 0 0,7-17-1814 0 0,-6 15 1437 0 0,3-8-26 0 0,16-34 555 0 0,-19 43 216 0 0,0 0-1 0 0,0 0 1 0 0,1 0-1 0 0,-1 0 0 0 0,1 0 1 0 0,0 1-1 0 0,-1-1 1 0 0,1 1-1 0 0,0-1 0 0 0,3-1 1 0 0,-3 3 17 0 0,0 1-1 0 0,-1-1 1 0 0,1 1 0 0 0,0 0 0 0 0,0-1-1 0 0,-1 1 1 0 0,1 0 0 0 0,-1 0 0 0 0,1 0-1 0 0,-1 0 1 0 0,1 0 0 0 0,-1 1 0 0 0,0-1 0 0 0,1 0-1 0 0,-1 1 1 0 0,0-1 0 0 0,0 1 0 0 0,0-1-1 0 0,1 3 1 0 0,10 9 155 0 0,6 0-513 0 0,17 14-1881 0 0,-15-6-2285 0 0,-12-10-737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43 6353 0 0,'-3'2'252'0'0,"0"1"-1"0"0,0 0 0 0 0,1-1 0 0 0,-1 1 1 0 0,1 0-1 0 0,-1 0 0 0 0,1 1 1 0 0,-3 6-1 0 0,-1 0 1192 0 0,-1-7 1207 0 0,1-1-1175 0 0,5 11-1284 0 0,4 2-89 0 0,1 1 1 0 0,0-2-1 0 0,1 1 1 0 0,0 0 0 0 0,1-1-1 0 0,1 0 1 0 0,0-1-1 0 0,1 1 1 0 0,10 11 0 0 0,-11-14-83 0 0,1-1 0 0 0,1 0 0 0 0,0-1 1 0 0,0 0-1 0 0,1 0 0 0 0,0-1 1 0 0,0 0-1 0 0,1-1 0 0 0,0 0 1 0 0,0-1-1 0 0,14 6 0 0 0,-22-11-13 0 0,0 0-1 0 0,0 0 0 0 0,0 0 1 0 0,0 0-1 0 0,0 0 0 0 0,1-1 1 0 0,-1 0-1 0 0,0 0 0 0 0,0 0 0 0 0,1 0 1 0 0,-1 0-1 0 0,0 0 0 0 0,0-1 1 0 0,1 0-1 0 0,-1 0 0 0 0,0 0 1 0 0,0 0-1 0 0,0 0 0 0 0,0 0 1 0 0,3-3-1 0 0,-1 1 1 0 0,-1-1 0 0 0,0 1 0 0 0,-1-1 0 0 0,1 0 0 0 0,-1 0 0 0 0,0 0 1 0 0,0 0-1 0 0,0-1 0 0 0,0 1 0 0 0,-1-1 0 0 0,4-8 0 0 0,-2 1 21 0 0,0-1 0 0 0,0 1-1 0 0,-2-1 1 0 0,1 0 0 0 0,-2 0-1 0 0,0 0 1 0 0,0 0 0 0 0,-1 0-1 0 0,-3-21 1 0 0,1 25-96 0 0,-1-1-1 0 0,0 1 0 0 0,0-1 1 0 0,-1 1-1 0 0,0 0 1 0 0,0 0-1 0 0,-1 1 0 0 0,-1-1 1 0 0,-9-11-1 0 0,11 15-274 0 0,0 1 1 0 0,0 0-1 0 0,0 0 1 0 0,0 0-1 0 0,0 0 0 0 0,-1 1 1 0 0,0 0-1 0 0,0 0 0 0 0,0 0 1 0 0,0 1-1 0 0,0-1 0 0 0,0 1 1 0 0,-1 0-1 0 0,1 1 1 0 0,-1-1-1 0 0,1 1 0 0 0,-12-1 1 0 0,6 5-1724 0 0,10 10-1872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4649 0 0,'1'1'137'0'0,"-1"0"0"0"0,0-1-1 0 0,0 1 1 0 0,1-1 0 0 0,-1 1 0 0 0,0 0-1 0 0,1-1 1 0 0,-1 1 0 0 0,1-1 0 0 0,-1 1 0 0 0,0-1-1 0 0,1 1 1 0 0,-1-1 0 0 0,1 0 0 0 0,0 1 0 0 0,-1-1-1 0 0,1 0 1 0 0,-1 1 0 0 0,1-1 0 0 0,-1 0-1 0 0,1 1 1 0 0,0-1 0 0 0,-1 0 0 0 0,1 0 0 0 0,0 0-1 0 0,-1 0 1 0 0,1 0 0 0 0,0 0 0 0 0,-1 0 0 0 0,1 0-1 0 0,0 0 1 0 0,-1 0 0 0 0,2 0 0 0 0,22-14 3038 0 0,-22 12-2970 0 0,1 0 1 0 0,-1 0 0 0 0,1 0 0 0 0,0 1 0 0 0,0-1 0 0 0,0 1 0 0 0,4-2 0 0 0,1 2-86 0 0,-1 1 0 0 0,1 0 0 0 0,-1 0 0 0 0,0 1 0 0 0,1 0 0 0 0,-1 0 0 0 0,1 0 0 0 0,-1 1 0 0 0,13 5 0 0 0,-7-1-399 0 0,0-1 0 0 0,-1 2 0 0 0,0-1 0 0 0,16 13 0 0 0,-13-6-1904 0 0,-8-3-3550 0 0,-4 0 1442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7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9122 0 0,'0'0'261'0'0,"1"1"0"0"0,-1 0 0 0 0,1-1 0 0 0,-1 1 0 0 0,1 0 0 0 0,-1-1 0 0 0,1 1 0 0 0,-1 0 0 0 0,1-1 0 0 0,0 1 1 0 0,-1-1-1 0 0,1 1 0 0 0,0-1 0 0 0,0 1 0 0 0,-1-1 0 0 0,1 0 0 0 0,0 1 0 0 0,0-1 0 0 0,-1 0 0 0 0,1 0 0 0 0,0 1 0 0 0,0-1 0 0 0,0 0 0 0 0,0 0 0 0 0,1 0 0 0 0,24 2 1138 0 0,-4-2-1323 0 0,0-2 0 0 0,0 0 0 0 0,-1-1 0 0 0,1-1 0 0 0,-1-1 0 0 0,0-1 0 0 0,40-17 0 0 0,-44 109-644 0 0,-17-56 1400 0 0,0-28-1080 0 0,0 0 1 0 0,-1 0-1 0 0,1-1 0 0 0,-1 1 1 0 0,0-1-1 0 0,0 1 0 0 0,1-1 1 0 0,-1 1-1 0 0,0-1 0 0 0,0 1 1 0 0,-3 1-1 0 0,2-1-167 0 0,0-1 0 0 0,0 0-1 0 0,0 1 1 0 0,0-1 0 0 0,0 0-1 0 0,0 0 1 0 0,-1-1 0 0 0,1 1-1 0 0,0 0 1 0 0,-1-1 0 0 0,1 1-1 0 0,-1-1 1 0 0,1 0 0 0 0,-1 0 0 0 0,1 0-1 0 0,-1 0 1 0 0,1 0 0 0 0,0-1-1 0 0,-1 1 1 0 0,-3-2 0 0 0,-13-3-713 0 0,14 3 1463 0 0,1 1 0 0 0,-1-1-1 0 0,0 1 1 0 0,0 0-1 0 0,1 1 1 0 0,-11-1-1 0 0,14 1-152 0 0,1 0 0 0 0,-1 1 0 0 0,0-1 0 0 0,0 1 0 0 0,0-1 0 0 0,0 0 0 0 0,0 1 0 0 0,0-1-1 0 0,0 1 1 0 0,1 0 0 0 0,-1-1 0 0 0,0 1 0 0 0,0 0 0 0 0,1-1 0 0 0,-1 1 0 0 0,0 0 0 0 0,1 0-1 0 0,-1 0 1 0 0,1 0 0 0 0,-1-1 0 0 0,1 1 0 0 0,-1 0 0 0 0,1 0 0 0 0,0 0 0 0 0,0 0 0 0 0,-1 0-1 0 0,1 0 1 0 0,0 0 0 0 0,0 0 0 0 0,0 0 0 0 0,0 0 0 0 0,0 0 0 0 0,0 0 0 0 0,0 0 0 0 0,0 0-1 0 0,1 0 1 0 0,-1 0 0 0 0,1 2 0 0 0,-1 1 53 0 0,0 1 0 0 0,1-1 0 0 0,0 0 0 0 0,0 1 0 0 0,0-1 0 0 0,0 0 0 0 0,1 0 0 0 0,0 0 0 0 0,-1 0 0 0 0,1 0 0 0 0,1 0 0 0 0,4 6-1 0 0,-5-8-230 0 0,0 0 0 0 0,1-1 0 0 0,-1 1 0 0 0,0-1-1 0 0,1 0 1 0 0,-1 1 0 0 0,1-1 0 0 0,0 0 0 0 0,-1-1 0 0 0,1 1-1 0 0,0 0 1 0 0,-1-1 0 0 0,1 0 0 0 0,0 1 0 0 0,0-1-1 0 0,0 0 1 0 0,-1 0 0 0 0,1-1 0 0 0,0 1 0 0 0,0-1-1 0 0,4-1 1 0 0,12-2-583 0 0,0-1-1 0 0,0-1 1 0 0,24-12-1 0 0,18-15-5605 0 0,-42 19 756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7346 0 0,'-8'-4'4761'0'0,"9"0"-1945"0"0,18-1-1205 0 0,30 3-1757 0 0,-41 3 278 0 0,0-1 0 0 0,0 2 0 0 0,1-1 1 0 0,-1 1-1 0 0,0 0 0 0 0,0 1 1 0 0,0 0-1 0 0,-1 0 0 0 0,1 1 0 0 0,-1 0 1 0 0,0 0-1 0 0,0 0 0 0 0,0 1 1 0 0,0 0-1 0 0,-1 1 0 0 0,0-1 1 0 0,0 1-1 0 0,0 1 0 0 0,-1-1 0 0 0,0 1 1 0 0,0 0-1 0 0,-1 0 0 0 0,0 0 1 0 0,0 1-1 0 0,-1-1 0 0 0,1 1 0 0 0,-2 0 1 0 0,1 0-1 0 0,1 9 0 0 0,-4-14-168 0 0,12 61-1721 0 0,-12-59 1033 0 0,0-1 1 0 0,0 0-1 0 0,0 1 0 0 0,0-1 0 0 0,-1 1 0 0 0,1-1 1 0 0,-1 0-1 0 0,0 1 0 0 0,-1-1 0 0 0,1 0 1 0 0,-1 0-1 0 0,-2 6 0 0 0,-3-2-4589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7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 12643 0 0,'-16'-3'1439'0'0,"15"0"-369"0"0,25-1 111 0 0,0 1-988 0 0,-3-2-248 0 0,29-6 175 0 0,-15 9-3221 0 0,-62-2-3057 0 0,22 3 6100 0 0,1 0 0 0 0,-1 1-1 0 0,1-1 1 0 0,-1 1 0 0 0,0 0-1 0 0,-8 1 1 0 0,12-1 201 0 0,-1 1 0 0 0,0 0 0 0 0,1-1 0 0 0,-1 1 0 0 0,1 0 0 0 0,0 0-1 0 0,-1-1 1 0 0,1 1 0 0 0,-1 0 0 0 0,1 1 0 0 0,0-1 0 0 0,0 0 0 0 0,0 0 0 0 0,0 0 0 0 0,0 1 0 0 0,0-1 0 0 0,0 0 0 0 0,0 1-1 0 0,0-1 1 0 0,1 1 0 0 0,-1-1 0 0 0,0 1 0 0 0,1 0 0 0 0,-1 1 0 0 0,-1 6 346 0 0,0 0-1 0 0,1 0 1 0 0,0 0-1 0 0,1 0 1 0 0,0 0 0 0 0,1 10-1 0 0,0-3-379 0 0,2 0-1 0 0,0 1 0 0 0,1-1 1 0 0,10 28-1 0 0,0-22-133 0 0,-14-22-51 0 0,0 0 0 0 0,1 1 0 0 0,-1-1 0 0 0,1 0 0 0 0,-1 1-1 0 0,1-1 1 0 0,-1 0 0 0 0,0 0 0 0 0,1 0 0 0 0,-1 1 0 0 0,1-1-1 0 0,-1 0 1 0 0,1 0 0 0 0,-1 0 0 0 0,1 0 0 0 0,0 0 0 0 0,-1 0-1 0 0,1 0 1 0 0,-1 0 0 0 0,1 0 0 0 0,-1 0 0 0 0,1 0 0 0 0,-1 0-1 0 0,1 0 1 0 0,0-1 0 0 0,0 0-165 0 0,1-1 0 0 0,-1 1-1 0 0,1-1 1 0 0,-1 1 0 0 0,1-1-1 0 0,-1 0 1 0 0,0 0 0 0 0,0 1 0 0 0,0-1-1 0 0,0 0 1 0 0,0 0 0 0 0,0 0-1 0 0,-1 0 1 0 0,1 0 0 0 0,-1 0 0 0 0,1 0-1 0 0,-1-3 1 0 0,3-14-588 0 0,-1-1-1 0 0,-1-18 1 0 0,-1 21 1506 0 0,0 1 1 0 0,2 0-1 0 0,5-27 0 0 0,-7 42-615 0 0,0 1-1 0 0,0-1 0 0 0,0 1 1 0 0,0 0-1 0 0,0-1 0 0 0,0 1 1 0 0,0 0-1 0 0,0-1 0 0 0,0 1 1 0 0,0 0-1 0 0,1-1 0 0 0,-1 1 1 0 0,0 0-1 0 0,0-1 0 0 0,0 1 0 0 0,0 0 1 0 0,1-1-1 0 0,-1 1 0 0 0,0 0 1 0 0,1 0-1 0 0,-1-1 0 0 0,0 1 1 0 0,0 0-1 0 0,1 0 0 0 0,-1-1 1 0 0,0 1-1 0 0,1 0 0 0 0,-1 0 1 0 0,0 0-1 0 0,1 0 0 0 0,-1 0 0 0 0,0 0 1 0 0,1 0-1 0 0,-1-1 0 0 0,1 1 1 0 0,-1 0-1 0 0,0 0 0 0 0,1 0 1 0 0,-1 0-1 0 0,0 0 0 0 0,1 1 1 0 0,-1-1-1 0 0,0 0 0 0 0,1 0 1 0 0,-1 0-1 0 0,1 0 0 0 0,-1 0 0 0 0,0 0 1 0 0,0 1-1 0 0,1-1 0 0 0,-1 0 1 0 0,0 0-1 0 0,1 0 0 0 0,-1 1 1 0 0,0-1-1 0 0,0 0 0 0 0,1 0 1 0 0,-1 1-1 0 0,0-1 0 0 0,0 0 1 0 0,1 1-1 0 0,-1-1 0 0 0,0 0 0 0 0,0 1 1 0 0,0-1-1 0 0,0 0 0 0 0,0 1 1 0 0,0-1-1 0 0,1 1 0 0 0,12 23 783 0 0,-12-21-826 0 0,1 1-1 0 0,-1-1 1 0 0,0 0-1 0 0,0 1 1 0 0,0-1-1 0 0,0 1 1 0 0,-1-1-1 0 0,1 1 1 0 0,-1-1-1 0 0,0 1 1 0 0,0-1-1 0 0,0 1 1 0 0,-1-1-1 0 0,1 1 1 0 0,-1-1-1 0 0,0 1 1 0 0,0-1-1 0 0,0 1 1 0 0,0-1-1 0 0,-1 0 1 0 0,1 0-1 0 0,-1 0 0 0 0,0 1 1 0 0,0-2-1 0 0,0 1 1 0 0,0 0-1 0 0,-1 0 1 0 0,1-1-1 0 0,-1 1 1 0 0,1-1-1 0 0,-1 0 1 0 0,0 0-1 0 0,0 0 1 0 0,-5 3-1 0 0,-79 47-77 0 0,125-39 2013 0 0,-9-8-1573 0 0,53 4 0 0 0,-7-7-4266 0 0,-69-3 1809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6553 0 0,'-2'40'8051'0'0,"-8"3"-5841"0"0,9-39-2319 0 0,0 0-1 0 0,0 0 1 0 0,-1 0 0 0 0,0 0-1 0 0,1 0 1 0 0,-1-1-1 0 0,-1 1 1 0 0,1-1-1 0 0,-1 1 1 0 0,1-1 0 0 0,-1 0-1 0 0,0 0 1 0 0,0 0-1 0 0,0 0 1 0 0,0-1-1 0 0,-1 1 1 0 0,-6 3 0 0 0,10-6 91 0 0,0 0 0 0 0,0 1 1 0 0,-1-1-1 0 0,1 0 1 0 0,0 0-1 0 0,-1 1 1 0 0,1-1-1 0 0,-1 0 1 0 0,1 0-1 0 0,0 0 1 0 0,-1 0-1 0 0,1 0 1 0 0,0 0-1 0 0,-1 0 1 0 0,1 1-1 0 0,-1-1 1 0 0,1 0-1 0 0,0 0 1 0 0,-1 0-1 0 0,1-1 1 0 0,-1 1-1 0 0,1 0 1 0 0,0 0-1 0 0,-1 0 1 0 0,1 0-1 0 0,-1 0 1 0 0,1 0-1 0 0,0 0 1 0 0,-1-1-1 0 0,1 1 1 0 0,0 0-1 0 0,-1 0 0 0 0,1-1 1 0 0,0 1-1 0 0,-1 0 1 0 0,1 0-1 0 0,0-1 1 0 0,0 1-1 0 0,-1 0 1 0 0,1-1-1 0 0,0 1 1 0 0,0 0-1 0 0,0-1 1 0 0,-1 1-1 0 0,1 0 1 0 0,0-1-1 0 0,0 0 1 0 0,0 1 47 0 0,0-1 0 0 0,0 0 0 0 0,0 0-1 0 0,1 1 1 0 0,-1-1 0 0 0,0 0 0 0 0,1 1 0 0 0,-1-1 0 0 0,0 1 0 0 0,1-1 0 0 0,-1 0 0 0 0,0 1 0 0 0,1-1 0 0 0,-1 1-1 0 0,1-1 1 0 0,0 1 0 0 0,-1-1 0 0 0,1 1 0 0 0,-1-1 0 0 0,1 1 0 0 0,-1 0 0 0 0,1-1 0 0 0,0 1 0 0 0,-1 0 0 0 0,1 0-1 0 0,0-1 1 0 0,0 1 0 0 0,0 0 0 0 0,9-1 141 0 0,0 0 0 0 0,0 0 0 0 0,0 1 0 0 0,1 1 0 0 0,-1 0 0 0 0,-1 0 0 0 0,20 5 0 0 0,12 2-1951 0 0,1-7-3497 0 0,-30-3-48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12027 0 0,'-2'0'2056'0'0,"0"3"-480"0"0,0 1-247 0 0,0 3-313 0 0,1 5-400 0 0,0 3-320 0 0,1 1-168 0 0,0 1-72 0 0,0-1-32 0 0,2 1-216 0 0,1-2-376 0 0,0-2-560 0 0,-1-3-737 0 0,2-1-783 0 0,-2-4-417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8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 11234 0 0,'-3'-1'4217'0'0,"2"1"-4151"0"0,1 0 0 0 0,0 0 0 0 0,-3 12 2331 0 0,-2 31-1315 0 0,-1 2-923 0 0,2-22-450 0 0,-2 9-2071 0 0,0-13-2967 0 0</inkml:trace>
  <inkml:trace contextRef="#ctx0" brushRef="#br0" timeOffset="1">16 140 5617 0 0,'1'-1'130'0'0,"-1"0"0"0"0,1-1 0 0 0,-1 1-1 0 0,1 0 1 0 0,-1 0 0 0 0,1 0 0 0 0,0 0 0 0 0,-1 0-1 0 0,1 0 1 0 0,0 1 0 0 0,0-1 0 0 0,0 0 0 0 0,0 0-1 0 0,0 1 1 0 0,0-1 0 0 0,0 0 0 0 0,0 1-1 0 0,0-1 1 0 0,0 1 0 0 0,0-1 0 0 0,1 1 0 0 0,-1 0-1 0 0,0-1 1 0 0,0 1 0 0 0,0 0 0 0 0,1 0 0 0 0,-1 0-1 0 0,0 0 1 0 0,0 0 0 0 0,0 0 0 0 0,1 0 0 0 0,-1 0-1 0 0,0 0 1 0 0,0 1 0 0 0,2 0 0 0 0,4 2-77 0 0,-1 0 0 0 0,1 1 1 0 0,-1 0-1 0 0,0 0 0 0 0,7 6 1 0 0,9 7 121 0 0,-18-14-171 0 0,1-1-1 0 0,0 0 1 0 0,0 1-1 0 0,-1-1 1 0 0,2-1 0 0 0,-1 1-1 0 0,5 0 1 0 0,-8-1-91 0 0,-1-1-1 0 0,0 0 1 0 0,1 0-1 0 0,-1 0 1 0 0,1 0 0 0 0,-1 0-1 0 0,1 0 1 0 0,-1 0-1 0 0,0-1 1 0 0,1 1 0 0 0,-1 0-1 0 0,0-1 1 0 0,1 1-1 0 0,-1-1 1 0 0,0 0-1 0 0,1 1 1 0 0,-1-1 0 0 0,0 0-1 0 0,0 0 1 0 0,0 1-1 0 0,0-1 1 0 0,0 0 0 0 0,0 0-1 0 0,0 0 1 0 0,0-1-1 0 0,0 1 1 0 0,0 0 0 0 0,0 0-1 0 0,-1 0 1 0 0,2-3-1 0 0,-2 3-9 0 0,0 0 0 0 0,1 0-1 0 0,-1 0 1 0 0,0 1-1 0 0,0-1 1 0 0,0 0-1 0 0,0 0 1 0 0,0 0 0 0 0,0 0-1 0 0,0 0 1 0 0,0 0-1 0 0,0 0 1 0 0,-1 0-1 0 0,1 0 1 0 0,0 0 0 0 0,-1 0-1 0 0,1 0 1 0 0,-1 1-1 0 0,0-3 1 0 0,-2-3-659 0 0,2-7-2476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9050 0 0,'6'47'6326'0'0,"14"25"-5017"0"0,-2-7-1426 0 0,-15-51-205 0 0,7 25-1129 0 0,0-16-3207 0 0</inkml:trace>
  <inkml:trace contextRef="#ctx0" brushRef="#br0" timeOffset="1">25 51 6345 0 0,'0'-2'297'0'0,"0"0"-1"0"0,0 0 0 0 0,0-1 0 0 0,0 1 0 0 0,0 0 1 0 0,1 0-1 0 0,-1-1 0 0 0,1 1 0 0 0,-1 0 0 0 0,1 0 1 0 0,0 0-1 0 0,0 0 0 0 0,0 0 0 0 0,0 0 1 0 0,0 0-1 0 0,0 0 0 0 0,0 0 0 0 0,1 0 0 0 0,-1 1 1 0 0,1-1-1 0 0,2-2 0 0 0,-2 3-154 0 0,0 1 0 0 0,0-1 0 0 0,0 1 1 0 0,0-1-1 0 0,0 1 0 0 0,0 0 0 0 0,0 0 0 0 0,0 0 0 0 0,0 0 0 0 0,0 0 1 0 0,0 1-1 0 0,0-1 0 0 0,-1 0 0 0 0,1 1 0 0 0,0 0 0 0 0,0-1 0 0 0,0 1 1 0 0,0 0-1 0 0,-1 0 0 0 0,1 0 0 0 0,0 0 0 0 0,-1 0 0 0 0,1 0 0 0 0,2 3 1 0 0,14 10 5 0 0,0 1 1 0 0,-1 1 0 0 0,0 0 0 0 0,-2 1 0 0 0,22 30 0 0 0,-35-42-380 0 0,0 1 1 0 0,-1-1-1 0 0,1 1 1 0 0,-1 0-1 0 0,0 0 1 0 0,-1-1-1 0 0,1 1 1 0 0,-1 0-1 0 0,0 0 0 0 0,-1-1 1 0 0,0 1-1 0 0,-2 11 1 0 0,0 18-7598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8738 0 0,'0'-1'5394'0'0,"4"8"-3718"0"0,5 13-1309 0 0,8 81-384 0 0,-16-101 15 0 0,-1 1 1 0 0,0-1-1 0 0,1 0 0 0 0,-1 1 1 0 0,1-1-1 0 0,-1 0 0 0 0,0 1 1 0 0,1-1-1 0 0,-1 0 0 0 0,1 0 1 0 0,-1 1-1 0 0,1-1 0 0 0,-1 0 1 0 0,1 0-1 0 0,-1 0 0 0 0,1 1 1 0 0,-1-1-1 0 0,1 0 0 0 0,0 0 1 0 0,-1 0-1 0 0,1 0 0 0 0,-1 0 0 0 0,1 0 1 0 0,-1 0-1 0 0,1-1 0 0 0,-1 1 1 0 0,1 0-1 0 0,-1 0 0 0 0,1 0 1 0 0,-1 0-1 0 0,1-1 0 0 0,-1 1 1 0 0,1 0-1 0 0,-1 0 0 0 0,1-1 1 0 0,28-11-60 0 0,-21 8 51 0 0,0 1-174 0 0,1 1-1 0 0,-1-1 1 0 0,1 2-1 0 0,11-2 1 0 0,-18 3 130 0 0,1 0-1 0 0,-1-1 1 0 0,1 1 0 0 0,0 0 0 0 0,-1 0 0 0 0,1 1 0 0 0,-1-1 0 0 0,1 1 0 0 0,0-1 0 0 0,-1 1 0 0 0,1 0 0 0 0,-1 0 0 0 0,0 0 0 0 0,1 0 0 0 0,-1 0 0 0 0,0 0 0 0 0,0 1 0 0 0,4 2 0 0 0,-6-3-85 0 0,0-1 0 0 0,-1 1 1 0 0,1-1-1 0 0,0 1 0 0 0,0-1 1 0 0,-1 0-1 0 0,1 1 0 0 0,-1-1 1 0 0,1 1-1 0 0,0-1 1 0 0,-1 0-1 0 0,1 1 0 0 0,-1-1 1 0 0,1 0-1 0 0,-1 1 0 0 0,1-1 1 0 0,-1 0-1 0 0,1 0 0 0 0,-1 1 1 0 0,1-1-1 0 0,-1 0 0 0 0,1 0 1 0 0,-1 0-1 0 0,0 0 0 0 0,1 0 1 0 0,-1 0-1 0 0,1 0 0 0 0,-1 0 1 0 0,1 0-1 0 0,-1 0 1 0 0,1 0-1 0 0,-2 0 0 0 0,-1 0-1129 0 0,-7 2-3525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2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1 459 9042 0 0,'0'1'153'0'0,"0"-1"0"0"0,0 0 1 0 0,1 0-1 0 0,-1 0 0 0 0,0 1 0 0 0,0-1 0 0 0,1 0 1 0 0,-1 0-1 0 0,0 0 0 0 0,0 0 0 0 0,1 0 0 0 0,-1 0 1 0 0,0 1-1 0 0,1-1 0 0 0,-1 0 0 0 0,0 0 1 0 0,0 0-1 0 0,1 0 0 0 0,-1 0 0 0 0,0 0 0 0 0,1 0 1 0 0,-1 0-1 0 0,0 0 0 0 0,1 0 0 0 0,-1-1 0 0 0,0 1 1 0 0,1 0-1 0 0,-1 0 0 0 0,0 0 0 0 0,0 0 1 0 0,1 0-1 0 0,-1 0 0 0 0,0-1 0 0 0,0 1 0 0 0,1 0 1 0 0,-1 0-1 0 0,0 0 0 0 0,0-1 0 0 0,0 1 0 0 0,1 0 1 0 0,-1-1-1 0 0,15-13-261 0 0,-10 9 662 0 0,-2 1-495 0 0,1 1-1 0 0,0-1 0 0 0,0 1 0 0 0,0 0 1 0 0,1 1-1 0 0,-1-1 0 0 0,1 1 0 0 0,0-1 1 0 0,-1 2-1 0 0,1-1 0 0 0,0 0 0 0 0,0 1 1 0 0,0 0-1 0 0,0 0 0 0 0,1 0 0 0 0,-1 1 1 0 0,0 0-1 0 0,0 0 0 0 0,0 0 0 0 0,0 0 1 0 0,0 1-1 0 0,1 0 0 0 0,-1 0 1 0 0,0 1-1 0 0,0-1 0 0 0,-1 1 0 0 0,1 0 1 0 0,0 0-1 0 0,-1 0 0 0 0,1 1 0 0 0,-1 0 1 0 0,0 0-1 0 0,1 0 0 0 0,-2 0 0 0 0,1 1 1 0 0,0 0-1 0 0,-1-1 0 0 0,1 1 0 0 0,-1 0 1 0 0,0 1-1 0 0,0-1 0 0 0,-1 1 0 0 0,4 7 1 0 0,-5-10-469 0 0,7 19 1330 0 0,-8-10-3085 0 0</inkml:trace>
  <inkml:trace contextRef="#ctx0" brushRef="#br0" timeOffset="1">261 78 12315 0 0,'0'-1'100'0'0,"-1"-1"0"0"0,0 1-1 0 0,0-1 1 0 0,1 0 0 0 0,-1 1 0 0 0,1-1 0 0 0,0 0 0 0 0,-1 1 0 0 0,1-1 0 0 0,0 0 0 0 0,0 0 0 0 0,0 1 0 0 0,0-1 0 0 0,0 0 0 0 0,1 0 0 0 0,-1 1 0 0 0,0-1 0 0 0,1 0-1 0 0,-1 1 1 0 0,1-1 0 0 0,0 0 0 0 0,-1 1 0 0 0,1-1 0 0 0,0 1 0 0 0,0-1 0 0 0,0 1 0 0 0,0 0 0 0 0,0-1 0 0 0,1 1 0 0 0,-1 0 0 0 0,0 0 0 0 0,0-1 0 0 0,1 1 0 0 0,-1 0 0 0 0,1 1-1 0 0,1-2 1 0 0,5-1 48 0 0,1 1 0 0 0,-1 0 0 0 0,0 0 0 0 0,1 1 0 0 0,-1 0 0 0 0,12 0-1 0 0,1 0 214 0 0,3-2-297 0 0,-18 1-282 0 0,1 1 1 0 0,-1 0-1 0 0,1 0 0 0 0,-1 1 1 0 0,1 0-1 0 0,-1 0 0 0 0,0 1 1 0 0,1-1-1 0 0,-1 1 1 0 0,8 3-1 0 0,-13-4 21 0 0,-1 1 1 0 0,1-1-1 0 0,-1 1 1 0 0,1 0-1 0 0,-1-1 0 0 0,1 1 1 0 0,-1 0-1 0 0,1 0 1 0 0,-1-1-1 0 0,0 1 0 0 0,1 0 1 0 0,-1 0-1 0 0,0 0 1 0 0,0-1-1 0 0,0 1 1 0 0,1 0-1 0 0,-1 0 0 0 0,0 0 1 0 0,0 0-1 0 0,0-1 1 0 0,0 1-1 0 0,0 0 0 0 0,-1 0 1 0 0,1 0-1 0 0,0 0 1 0 0,0-1-1 0 0,-1 1 1 0 0,1 0-1 0 0,0 0 0 0 0,-1 0 1 0 0,1-1-1 0 0,-1 1 1 0 0,1 0-1 0 0,-1-1 0 0 0,1 1 1 0 0,-2 1-1 0 0,-5 9-4470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2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8682 0 0,'0'1'265'0'0,"1"1"0"0"0,-1-1 0 0 0,1 0 1 0 0,-1 0-1 0 0,1 0 0 0 0,-1 0 0 0 0,1 0 0 0 0,0-1 1 0 0,0 1-1 0 0,-1 0 0 0 0,1 0 0 0 0,0 0 0 0 0,0-1 1 0 0,0 1-1 0 0,0 0 0 0 0,0-1 0 0 0,2 2 0 0 0,25 12 52 0 0,-17-8 78 0 0,-9-5-356 0 0,-1 0 1 0 0,1 0-1 0 0,-1 1 1 0 0,1-1-1 0 0,-1 1 0 0 0,0-1 1 0 0,0 1-1 0 0,1-1 1 0 0,-1 1-1 0 0,0 0 0 0 0,0-1 1 0 0,-1 1-1 0 0,1 0 1 0 0,0 0-1 0 0,-1 0 0 0 0,1 0 1 0 0,-1 0-1 0 0,1 0 0 0 0,-1 0 1 0 0,0-1-1 0 0,0 5 1 0 0,0-3 36 0 0,1 0 1 0 0,-1 1 0 0 0,1-1-1 0 0,0 0 1 0 0,0 1-1 0 0,0-1 1 0 0,0 0 0 0 0,3 5-1 0 0,0-2 7 0 0,1 0-1 0 0,0 1 1 0 0,0-2-1 0 0,0 1 1 0 0,1-1-1 0 0,0 1 1 0 0,0-2-1 0 0,0 1 1 0 0,1-1 0 0 0,9 6-1 0 0,-14-9-67 0 0,0 0-1 0 0,1 0 1 0 0,-1-1-1 0 0,0 1 1 0 0,0 0-1 0 0,0-1 1 0 0,0 1-1 0 0,1-1 1 0 0,-1 0 0 0 0,0 0-1 0 0,0 0 1 0 0,1 0-1 0 0,-1 0 1 0 0,0 0-1 0 0,0-1 1 0 0,1 1-1 0 0,-1-1 1 0 0,0 1 0 0 0,0-1-1 0 0,0 0 1 0 0,0 0-1 0 0,0 0 1 0 0,0 0-1 0 0,0 0 1 0 0,0 0-1 0 0,0-1 1 0 0,0 1 0 0 0,-1-1-1 0 0,1 1 1 0 0,-1-1-1 0 0,1 0 1 0 0,-1 1-1 0 0,1-1 1 0 0,-1 0-1 0 0,0 0 1 0 0,0 0-1 0 0,0 0 1 0 0,0 0 0 0 0,0 0-1 0 0,0-3 1 0 0,1 0-13 0 0,0-1 0 0 0,-1 1 1 0 0,0 0-1 0 0,0-1 0 0 0,0 1 1 0 0,-1-1-1 0 0,0 1 0 0 0,0-1 1 0 0,0 1-1 0 0,-1-1 0 0 0,1 1 1 0 0,-1-1-1 0 0,-1 1 0 0 0,1 0 1 0 0,-1-1-1 0 0,-3-5 0 0 0,4 7-29 0 0,-1 0-1 0 0,0 0 0 0 0,-1 0 0 0 0,1 0 1 0 0,-1 1-1 0 0,0 0 0 0 0,1-1 1 0 0,-1 1-1 0 0,-1 0 0 0 0,1 0 1 0 0,0 0-1 0 0,-1 1 0 0 0,1-1 1 0 0,-1 1-1 0 0,0 0 0 0 0,0 0 1 0 0,0 0-1 0 0,0 1 0 0 0,0-1 1 0 0,0 1-1 0 0,-5-1 0 0 0,8 2 1 0 0,0 0 0 0 0,-1 0 0 0 0,1 0 0 0 0,0 0 0 0 0,0 0 1 0 0,-1 0-1 0 0,1 0 0 0 0,0 0 0 0 0,0 1 0 0 0,0-1 0 0 0,-1 0 0 0 0,1 1 0 0 0,0-1 0 0 0,0 1 0 0 0,0-1 0 0 0,0 1 0 0 0,0 0 0 0 0,0-1 0 0 0,0 1 0 0 0,0 0 0 0 0,0 0 0 0 0,0 0 0 0 0,0 0 0 0 0,1 0 0 0 0,-1 0 0 0 0,0 0 1 0 0,0 0-1 0 0,1 0 0 0 0,-1 0 0 0 0,1 0 0 0 0,-1 0 0 0 0,1 0 0 0 0,0 0 0 0 0,-1 1 0 0 0,1-1 0 0 0,0 0 0 0 0,0 0 0 0 0,0 0 0 0 0,-1 1 0 0 0,1-1 0 0 0,1 2 0 0 0,-2 8-71 0 0,2 0-1 0 0,-1 1 0 0 0,5 18 1 0 0,-3-12 137 0 0,-1 37 331 0 0,-1-53-355 0 0,0 1 0 0 0,0 0 0 0 0,-1 0-1 0 0,1 0 1 0 0,-1 0 0 0 0,0 0-1 0 0,0 0 1 0 0,0 0 0 0 0,0-1-1 0 0,0 1 1 0 0,-1 0 0 0 0,1-1 0 0 0,-1 1-1 0 0,0-1 1 0 0,0 0 0 0 0,-2 3-1 0 0,4-5-19 0 0,-1 1-1 0 0,1-1 1 0 0,-1 0-1 0 0,1 1 1 0 0,-1-1-1 0 0,1 0 0 0 0,-1 1 1 0 0,1-1-1 0 0,-1 0 1 0 0,1 0-1 0 0,-1 0 1 0 0,0 1-1 0 0,1-1 1 0 0,-1 0-1 0 0,1 0 0 0 0,-1 0 1 0 0,0 0-1 0 0,1 0 1 0 0,-1 0-1 0 0,1 0 1 0 0,-1-1-1 0 0,0 1 1 0 0,1 0-1 0 0,-1 0 0 0 0,1 0 1 0 0,-1 0-1 0 0,1-1 1 0 0,-1 1-1 0 0,0 0 1 0 0,1-1-1 0 0,-1 1 1 0 0,0-1-1 0 0,1 1 414 0 0,9 12 13 0 0,-7-10-398 0 0,-1 1 1 0 0,1 0-1 0 0,0-1 1 0 0,0 1-1 0 0,0-1 1 0 0,0 0-1 0 0,0 0 1 0 0,0 0-1 0 0,0 0 1 0 0,1 0 0 0 0,-1 0-1 0 0,1 0 1 0 0,-1-1-1 0 0,1 1 1 0 0,0-1-1 0 0,0 0 1 0 0,0 0-1 0 0,0 0 1 0 0,0 0-1 0 0,4 0 1 0 0,-3-1-20 0 0,1-1 1 0 0,-1 1 0 0 0,1-1 0 0 0,-1 0-1 0 0,0 0 1 0 0,1-1 0 0 0,-1 1 0 0 0,0-1-1 0 0,0 0 1 0 0,0 0 0 0 0,0-1-1 0 0,0 1 1 0 0,4-5 0 0 0,72-44-2357 0 0,6 11-5545 0 0,-66 33 3606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2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8514 0 0,'0'4'7289'0'0,"0"18"-5442"0"0,-19 97 505 0 0,19-119-2350 0 0,0 1 0 0 0,0-1-1 0 0,-1 0 1 0 0,1 1 0 0 0,0-1 0 0 0,0 1 0 0 0,0-1 0 0 0,0 0 0 0 0,0 1 0 0 0,0-1 0 0 0,0 1 0 0 0,0-1 0 0 0,0 0 0 0 0,0 1 0 0 0,0-1 0 0 0,0 0 0 0 0,0 1 0 0 0,1-1 0 0 0,-1 1 0 0 0,0-1 0 0 0,0 0-1 0 0,0 1 1 0 0,0-1 0 0 0,1 0 0 0 0,-1 1 0 0 0,0-1 0 0 0,0 0 0 0 0,1 0 0 0 0,-1 1 0 0 0,0-1 0 0 0,1 0 0 0 0,-1 0 0 0 0,0 1 0 0 0,1-1 0 0 0,-1 0 0 0 0,0 0 0 0 0,1 0 0 0 0,16-5 239 0 0,24-25 150 0 0,-34 25-439 0 0,2-2-163 0 0,33-22-2360 0 0,-13 19-6542 0 0,-22 11 3757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2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13075 0 0,'9'3'4545'0'0,"0"-2"-3569"0"0,3 0-208 0 0,-2 1-312 0 0,-4-4-184 0 0,-2 0-168 0 0,0 2-232 0 0,-3 0-408 0 0,-1-2-520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7562 0 0,'-1'5'218'0'0,"0"-1"0"0"0,0 1 0 0 0,0-1 1 0 0,0 1-1 0 0,1-1 0 0 0,0 1 0 0 0,0 0 0 0 0,0-1 1 0 0,0 1-1 0 0,1-1 0 0 0,0 1 0 0 0,0-1 1 0 0,0 1-1 0 0,0-1 0 0 0,1 1 0 0 0,0-1 1 0 0,-1 0-1 0 0,2 0 0 0 0,-1 0 0 0 0,0 0 1 0 0,1 0-1 0 0,0-1 0 0 0,0 1 0 0 0,4 4 0 0 0,-7-8-218 0 0,0 0 0 0 0,0 0 0 0 0,0 0 1 0 0,0 0-1 0 0,0 0 0 0 0,0 0 0 0 0,0 0 0 0 0,0 0 0 0 0,0 0 0 0 0,0 0 0 0 0,-1 0 0 0 0,1 0 0 0 0,0 0 0 0 0,0 0 0 0 0,0 0 0 0 0,0 0 0 0 0,0 0 0 0 0,0 0 0 0 0,0 0 0 0 0,0 0 0 0 0,0 0 0 0 0,0 0 0 0 0,0 0 0 0 0,0 0 0 0 0,0 0 0 0 0,0 1 0 0 0,0-1 0 0 0,0 0 0 0 0,-1 0 0 0 0,1 0 0 0 0,0 0 0 0 0,0 0 0 0 0,0 0 0 0 0,0 0 0 0 0,0 0 0 0 0,0 0 0 0 0,0 0 0 0 0,0 0 0 0 0,0 0 0 0 0,0 0 0 0 0,0 1 0 0 0,0-1 0 0 0,0 0 0 0 0,0 0 0 0 0,0 0 0 0 0,0 0 0 0 0,0 0 0 0 0,0 0 0 0 0,0 0 0 0 0,-13-4-207 0 0,-3 0 295 0 0,16 4-72 0 0,0 0-1 0 0,0 0 0 0 0,0 0 0 0 0,0 0 0 0 0,0-1 1 0 0,0 1-1 0 0,0 0 0 0 0,0 0 0 0 0,-1 0 1 0 0,1 0-1 0 0,0 0 0 0 0,0 0 0 0 0,0 0 1 0 0,0 0-1 0 0,0 0 0 0 0,0 0 0 0 0,0 0 1 0 0,-1 0-1 0 0,1 0 0 0 0,0 0 0 0 0,0 0 1 0 0,0 0-1 0 0,0 0 0 0 0,0 0 0 0 0,0 0 1 0 0,-1 0-1 0 0,1 0 0 0 0,0 0 0 0 0,0 0 1 0 0,0 0-1 0 0,0 0 0 0 0,0 0 0 0 0,0 0 1 0 0,0 0-1 0 0,-1 0 0 0 0,1 0 0 0 0,0 0 1 0 0,0 0-1 0 0,0 0 0 0 0,0 0 0 0 0,0 0 1 0 0,0 1-1 0 0,0-1 0 0 0,0 0 0 0 0,0 0 1 0 0,0 0-1 0 0,-1 0 0 0 0,1 0 0 0 0,0 0 1 0 0,0 0-1 0 0,0 0 0 0 0,0 1 0 0 0,0-1 1 0 0,0 0-1 0 0,0 0 0 0 0,0 0 0 0 0,0 0 1 0 0,0 0-1 0 0,0 0 0 0 0,0 1 0 0 0,0-1 1 0 0,0 0-1 0 0,0 0 0 0 0,0 0 0 0 0,0 0 1 0 0,2 2 42 0 0,-1-1 1 0 0,1 1 0 0 0,-1-1-1 0 0,1 0 1 0 0,0 1 0 0 0,-1-1-1 0 0,1 0 1 0 0,0 0 0 0 0,0 0-1 0 0,0 0 1 0 0,0-1-1 0 0,0 1 1 0 0,0 0 0 0 0,0-1-1 0 0,0 1 1 0 0,0-1 0 0 0,0 0-1 0 0,0 0 1 0 0,0 0 0 0 0,4 0-1 0 0,47-6 1628 0 0,-48 5-1489 0 0,80-12 1339 0 0,-27 7-5713 0 0,-58 6 4091 0 0,0 0 0 0 0,1 0 0 0 0,-1 0 0 0 0,0 0 0 0 0,0 0 1 0 0,1 0-1 0 0,-1 0 0 0 0,0 0 0 0 0,0 0 0 0 0,1 0 0 0 0,-1 0 0 0 0,0 0 0 0 0,0 0 0 0 0,1 0 0 0 0,-1 0 0 0 0,0 0 0 0 0,0 0 1 0 0,1-1-1 0 0,-1 1 0 0 0,0 0 0 0 0,0 0 0 0 0,1 0 0 0 0,-1 0 0 0 0,0-1 0 0 0,0 1 0 0 0,0 0 0 0 0,1 0 0 0 0,-1 0 0 0 0,0-1 0 0 0,0 1 1 0 0,0 0-1 0 0,0 0 0 0 0,0-1 0 0 0,0 1 0 0 0,1 0 0 0 0,-1 0 0 0 0,0-1 0 0 0,0 1 0 0 0,0 0 0 0 0,0 0 0 0 0,0-1 0 0 0,0 1 1 0 0,0 0-1 0 0,0-1 0 0 0,0 1 0 0 0,0 0 0 0 0,0 0 0 0 0,0-1 0 0 0,0 1 0 0 0,-1 0 0 0 0,1-1 0 0 0,0-3-1478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10786 0 0,'0'-1'173'0'0,"0"0"0"0"0,0 0 0 0 0,0 0 0 0 0,0 0-1 0 0,0 0 1 0 0,0 0 0 0 0,1 0 0 0 0,-1 0 0 0 0,0 0 0 0 0,1 0-1 0 0,-1 1 1 0 0,0-1 0 0 0,1 0 0 0 0,-1 0 0 0 0,1 0-1 0 0,-1 0 1 0 0,1 1 0 0 0,0-1 0 0 0,-1 0 0 0 0,1 1 0 0 0,0-1-1 0 0,-1 0 1 0 0,1 1 0 0 0,0-1 0 0 0,0 1 0 0 0,0-1 0 0 0,0 1-1 0 0,-1 0 1 0 0,1-1 0 0 0,0 1 0 0 0,0 0 0 0 0,0 0-1 0 0,0-1 1 0 0,0 1 0 0 0,0 0 0 0 0,1 0 0 0 0,48-5 2542 0 0,-24 3-1891 0 0,50-19 660 0 0,-47 12-1002 0 0,34-6 0 0 0,-56 14-526 0 0,1 0 0 0 0,0 0 1 0 0,-1 0-1 0 0,1 1 0 0 0,0 1 0 0 0,-1-1 1 0 0,1 1-1 0 0,0 0 0 0 0,10 4 0 0 0,-15-4-215 0 0,0 0-1 0 0,0 0 1 0 0,0 1-1 0 0,-1-1 0 0 0,1 1 1 0 0,0 0-1 0 0,-1 0 1 0 0,1 0-1 0 0,-1 0 1 0 0,0 0-1 0 0,3 4 1 0 0,-3-4-225 0 0,-1 0 0 0 0,1 1 1 0 0,-1-1-1 0 0,0 0 1 0 0,0 1-1 0 0,0-1 1 0 0,0 1-1 0 0,0-1 1 0 0,-1 1-1 0 0,1 0 1 0 0,-1-1-1 0 0,0 1 1 0 0,0-1-1 0 0,0 1 1 0 0,0 0-1 0 0,0-1 1 0 0,0 1-1 0 0,-1 0 1 0 0,1-1-1 0 0,-1 1 0 0 0,-1 3 1 0 0,-6 12-4838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77 12227 0 0,'0'1'234'0'0,"-1"-1"0"0"0,0 1 0 0 0,0 0 0 0 0,1 0 0 0 0,-1 0 0 0 0,0 0 0 0 0,1 0 0 0 0,-1 0 0 0 0,1 0 0 0 0,-1 0 0 0 0,1 0 0 0 0,-1 1 0 0 0,1-1 0 0 0,0 0-1 0 0,0 0 1 0 0,0 0 0 0 0,-1 0 0 0 0,1 1 0 0 0,1 1 0 0 0,-1-3-114 0 0,0 1 0 0 0,1 0-1 0 0,-1 0 1 0 0,1 0 0 0 0,-1-1-1 0 0,1 1 1 0 0,-1 0 0 0 0,1-1-1 0 0,0 1 1 0 0,-1 0-1 0 0,1-1 1 0 0,0 1 0 0 0,-1-1-1 0 0,1 1 1 0 0,0-1 0 0 0,0 1-1 0 0,0-1 1 0 0,-1 0-1 0 0,3 1 1 0 0,5 1 108 0 0,1 0 0 0 0,-1-1 0 0 0,0 0-1 0 0,13 0 1 0 0,-12-1-143 0 0,10 0-42 0 0,-1-1 0 0 0,1-1-1 0 0,-1-1 1 0 0,0 0 0 0 0,33-12 0 0 0,24-4 15 0 0,-70 21-25 0 0,-10 6 11 0 0,-11 6 43 0 0,-23 9 87 0 0,31-19-104 0 0,0 0 0 0 0,0 0-1 0 0,1 1 1 0 0,0-1 0 0 0,0 1 0 0 0,0 1 0 0 0,1 0 0 0 0,-1 0 0 0 0,1 0 0 0 0,-5 8 0 0 0,9-11-43 0 0,1 1 1 0 0,0-1 0 0 0,0 1-1 0 0,1-1 1 0 0,-1 0-1 0 0,1 1 1 0 0,0-1 0 0 0,-1 1-1 0 0,1-1 1 0 0,1 1 0 0 0,-1-1-1 0 0,1 1 1 0 0,-1-1-1 0 0,1 1 1 0 0,0-1 0 0 0,0 0-1 0 0,0 1 1 0 0,1-1 0 0 0,-1 0-1 0 0,1 0 1 0 0,0 0-1 0 0,0 0 1 0 0,0 0 0 0 0,0 0-1 0 0,4 3 1 0 0,-4-4-15 0 0,0 1 0 0 0,0-1 0 0 0,1 1 0 0 0,-1-1 0 0 0,1 0 0 0 0,-1 0 0 0 0,1 0 0 0 0,0 0 0 0 0,0-1 0 0 0,0 1 0 0 0,0-1 0 0 0,0 1-1 0 0,0-1 1 0 0,0 0 0 0 0,1-1 0 0 0,-1 1 0 0 0,0 0 0 0 0,1-1 0 0 0,-1 0 0 0 0,0 0 0 0 0,1 0 0 0 0,-1 0 0 0 0,0 0 0 0 0,1-1 0 0 0,-1 1 0 0 0,4-2 0 0 0,-1-1 19 0 0,-1 0 0 0 0,1 0-1 0 0,-1 0 1 0 0,0-1 0 0 0,-1 0 0 0 0,1 0 0 0 0,-1 0 0 0 0,1 0 0 0 0,-1-1-1 0 0,0 0 1 0 0,-1 0 0 0 0,1 0 0 0 0,-1 0 0 0 0,0 0 0 0 0,0-1 0 0 0,-1 1-1 0 0,0-1 1 0 0,0 0 0 0 0,0 0 0 0 0,1-8 0 0 0,-2 8-127 0 0,0-1 0 0 0,0 1 0 0 0,-1-1 0 0 0,1 0 0 0 0,-2 1 0 0 0,1-1 0 0 0,-1 1 0 0 0,0-1 0 0 0,0 1 0 0 0,-1-1 0 0 0,0 1 0 0 0,0-1 0 0 0,0 1 0 0 0,-1 0 0 0 0,0 0 0 0 0,0 1 0 0 0,0-1 0 0 0,-8-9 0 0 0,3 6-822 0 0,0 0-1 0 0,-1 0 1 0 0,0 1 0 0 0,0 0 0 0 0,-1 0 0 0 0,-17-9 0 0 0,10 17-8404 0 0,21 7 4985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9778 0 0,'2'-8'7421'0'0,"3"15"-3744"0"0,3 16-1471 0 0,-6 1-1535 0 0,0 0 0 0 0,-4 45 0 0 0,0-46-987 0 0,2 1-1 0 0,4 46 0 0 0,-4-69 286 0 0,0-1 0 0 0,0 0-1 0 0,0 1 1 0 0,1-1 0 0 0,-1 1 0 0 0,0-1-1 0 0,0 1 1 0 0,0-1 0 0 0,1 0 0 0 0,-1 1-1 0 0,0-1 1 0 0,0 1 0 0 0,1-1-1 0 0,-1 0 1 0 0,0 1 0 0 0,1-1 0 0 0,-1 0-1 0 0,1 0 1 0 0,-1 1 0 0 0,0-1 0 0 0,1 0-1 0 0,-1 0 1 0 0,1 1 0 0 0,-1-1 0 0 0,1 0-1 0 0,-1 0 1 0 0,0 0 0 0 0,1 0 0 0 0,-1 0-1 0 0,1 0 1 0 0,-1 0 0 0 0,1 0 0 0 0,-1 0-1 0 0,1 0 1 0 0,-1 0 0 0 0,1 0-1 0 0,-1 0 1 0 0,1 0 0 0 0,-1 0 0 0 0,0 0-1 0 0,1-1 1 0 0,-1 1 0 0 0,1 0 0 0 0,-1 0-1 0 0,1-1 1 0 0,-1 1 0 0 0,1-1 0 0 0,30-18-44 0 0,-8 5 12 0 0,-21 13-28 0 0,0 0 0 0 0,0 1 0 0 0,0-1-1 0 0,0 0 1 0 0,0 1 0 0 0,1 0-1 0 0,-1-1 1 0 0,0 1 0 0 0,0 0 0 0 0,1 0-1 0 0,-1 0 1 0 0,0 0 0 0 0,0 1-1 0 0,1-1 1 0 0,-1 1 0 0 0,0-1 0 0 0,0 1-1 0 0,0 0 1 0 0,0-1 0 0 0,0 1-1 0 0,0 0 1 0 0,0 1 0 0 0,0-1 0 0 0,0 0-1 0 0,0 1 1 0 0,0-1 0 0 0,-1 0-1 0 0,3 4 1 0 0,-3-3-322 0 0,1 0 0 0 0,-1 1 0 0 0,0-1 0 0 0,-1 1-1 0 0,1-1 1 0 0,0 1 0 0 0,-1 0 0 0 0,1-1 0 0 0,-1 1 0 0 0,0-1-1 0 0,0 1 1 0 0,0 0 0 0 0,0-1 0 0 0,0 1 0 0 0,-1 0 0 0 0,1-1 0 0 0,-1 1-1 0 0,0-1 1 0 0,0 1 0 0 0,0-1 0 0 0,0 1 0 0 0,0-1 0 0 0,0 0 0 0 0,-2 3-1 0 0,-1 2 35 0 0,0-1 0 0 0,-1 0 0 0 0,0 0-1 0 0,0 0 1 0 0,0 0 0 0 0,-1-1 0 0 0,1 0-1 0 0,-1 0 1 0 0,-1-1 0 0 0,-6 5 0 0 0,4-4 705 0 0,-1-1-1 0 0,0 1 1 0 0,1-2 0 0 0,-1 0 0 0 0,0 0 0 0 0,-19 2-1 0 0,28-5-50 0 0,0 0-1 0 0,0 0 0 0 0,0 0 1 0 0,0 0-1 0 0,0 1 0 0 0,0-1 1 0 0,0 0-1 0 0,0 0 0 0 0,0 0 1 0 0,1 1-1 0 0,-1-1 0 0 0,0 0 1 0 0,0 1-1 0 0,0-1 0 0 0,0 1 1 0 0,1-1-1 0 0,-1 1 0 0 0,0-1 1 0 0,0 1-1 0 0,1 0 0 0 0,-1-1 1 0 0,0 1-1 0 0,1 0 0 0 0,-1 0 1 0 0,1-1-1 0 0,-1 1 0 0 0,1 0 1 0 0,-1 0-1 0 0,1 0 0 0 0,0 0 1 0 0,-1 0-1 0 0,1-1 0 0 0,0 1 1 0 0,0 0-1 0 0,0 0 0 0 0,0 0 1 0 0,-1 0-1 0 0,1 0 0 0 0,1 2 1 0 0,-1-1 200 0 0,1-1 0 0 0,-1 1 0 0 0,1 0 1 0 0,0-1-1 0 0,0 1 0 0 0,0 0 0 0 0,0-1 1 0 0,0 1-1 0 0,0-1 0 0 0,2 3 0 0 0,12 8-419 0 0,-11-11 7 0 0,0 1 0 0 0,1-1 1 0 0,-1 0-1 0 0,0-1 0 0 0,1 1 0 0 0,-1-1 0 0 0,0 1 0 0 0,1-1 0 0 0,-1-1 1 0 0,0 1-1 0 0,1-1 0 0 0,-1 1 0 0 0,0-1 0 0 0,1-1 0 0 0,-1 1 0 0 0,0 0 1 0 0,6-4-1 0 0,-4 3-63 0 0,1 0 1 0 0,0 0-1 0 0,0 0 1 0 0,0 1-1 0 0,0 0 1 0 0,7 0 0 0 0,-12 1 6 0 0,0 0 1 0 0,1 0 0 0 0,-1 1 0 0 0,0 0 0 0 0,1-1-1 0 0,-1 1 1 0 0,0 0 0 0 0,0 0 0 0 0,0 0 0 0 0,0 0 0 0 0,0 0-1 0 0,0 0 1 0 0,0 1 0 0 0,0-1 0 0 0,-1 1 0 0 0,1-1-1 0 0,0 1 1 0 0,-1 0 0 0 0,1 0 0 0 0,-1 0 0 0 0,0 0 0 0 0,2 3-1 0 0,2 5-282 0 0,-1 1 0 0 0,-1-1 1 0 0,0 0-1 0 0,-1 1 0 0 0,1 0 0 0 0,-2 0 0 0 0,0-1 0 0 0,0 15 0 0 0,1 6-5850 0 0,-2-31 5970 0 0,0 1 1 0 0,0-1-1 0 0,-1 0 0 0 0,1 0 1 0 0,0 0-1 0 0,-1 0 0 0 0,1 0 0 0 0,0 0 1 0 0,0 0-1 0 0,-1 0 0 0 0,1 0 0 0 0,0 0 1 0 0,-1 0-1 0 0,1 0 0 0 0,0 0 0 0 0,-1 0 1 0 0,1 0-1 0 0,0 0 0 0 0,-1 0 0 0 0,1 0 1 0 0,0 0-1 0 0,0 0 0 0 0,-1 0 0 0 0,1-1 1 0 0,0 1-1 0 0,0 0 0 0 0,-1 0 0 0 0,1 0 1 0 0,0-1-1 0 0,0 1 0 0 0,-1 0 0 0 0,1 0 1 0 0,0 0-1 0 0,0-1 0 0 0,0 1 1 0 0,-1 0-1 0 0,1 0 0 0 0,0-1 0 0 0,0 1 1 0 0,0-1-1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15203 0 0,'-2'6'1210'0'0,"-1"1"0"0"0,1-1-1 0 0,0 1 1 0 0,1-1-1 0 0,-1 1 1 0 0,1 0 0 0 0,0 10-1 0 0,-4 18-322 0 0,-2-5-789 0 0,-19 47 0 0 0,-6-10-3451 0 0,63-92-2144 0 0,-5 9 7814 0 0,47-22 0 0 0,-34 24-2783 0 0,-37 13 406 0 0,1 1 0 0 0,-1-1 1 0 0,0 1-1 0 0,1 0 1 0 0,-1 0-1 0 0,1 0 1 0 0,-1 0-1 0 0,1 0 1 0 0,-1 0-1 0 0,0 1 0 0 0,1-1 1 0 0,-1 1-1 0 0,0-1 1 0 0,1 1-1 0 0,-1 0 1 0 0,0 0-1 0 0,0 0 0 0 0,1 1 1 0 0,-1-1-1 0 0,2 2 1 0 0,-3-2-283 0 0,0 1 1 0 0,0-1-1 0 0,0 0 1 0 0,0 1 0 0 0,0-1-1 0 0,0 1 1 0 0,-1-1-1 0 0,1 1 1 0 0,0 0-1 0 0,-1-1 1 0 0,0 1-1 0 0,1 0 1 0 0,-1-1-1 0 0,0 1 1 0 0,0 0-1 0 0,0-1 1 0 0,0 1 0 0 0,0 0-1 0 0,0-1 1 0 0,0 1-1 0 0,0 0 1 0 0,-1 0-1 0 0,1-1 1 0 0,-1 1-1 0 0,1-1 1 0 0,-1 1-1 0 0,0-1 1 0 0,0 1 0 0 0,-1 1-1 0 0,-6 12-5499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15755 0 0,'1'7'5819'0'0,"-1"-7"-5681"0"0,0 0 1 0 0,0 0-1 0 0,0 0 1 0 0,1 0-1 0 0,-1 0 1 0 0,13 0 2177 0 0,11-7-1452 0 0,-19 5-854 0 0,19-11 159 0 0,1 2 0 0 0,47-16-1 0 0,-62 25-536 0 0,-1 0 1 0 0,0 1-1 0 0,1 0 0 0 0,17 0 0 0 0,-21 1-212 0 0,1 1 0 0 0,-1 0 1 0 0,1 0-1 0 0,-1 1 1 0 0,0 0-1 0 0,0 0 1 0 0,0 0-1 0 0,7 4 0 0 0,-12-6 189 0 0,0 1 1 0 0,0-1-1 0 0,0 1 0 0 0,0-1 0 0 0,0 1 0 0 0,0 0 0 0 0,0-1 0 0 0,0 1 0 0 0,-1 0 0 0 0,1 0 0 0 0,0-1 0 0 0,0 1 0 0 0,-1 0 0 0 0,1 0 1 0 0,0 0-1 0 0,0 2 0 0 0,-1-3 242 0 0,0 1 1 0 0,0-1-1 0 0,0 0 0 0 0,0 1 1 0 0,0-1-1 0 0,-1 1 1 0 0,1-1-1 0 0,0 1 1 0 0,0-1-1 0 0,0 0 1 0 0,-1 1-1 0 0,1-1 1 0 0,0 1-1 0 0,0-1 0 0 0,-1 0 1 0 0,1 1-1 0 0,0-1 1 0 0,-1 0-1 0 0,1 1 1 0 0,0-1-1 0 0,-1 0 1 0 0,1 0-1 0 0,-1 1 0 0 0,1-1 1 0 0,0 0-1 0 0,-1 0 1 0 0,0 1-1 0 0,-45 11-2511 0 0,23-7 3519 0 0,18-3-512 0 0,-1 1 0 0 0,0 0 1 0 0,1 0-1 0 0,0 1 0 0 0,0-1 0 0 0,0 1 1 0 0,0 0-1 0 0,0 0 0 0 0,1 1 1 0 0,0-1-1 0 0,0 1 0 0 0,0 0 1 0 0,0 0-1 0 0,1 1 0 0 0,0-1 0 0 0,0 1 1 0 0,0-1-1 0 0,1 1 0 0 0,0 0 1 0 0,0 0-1 0 0,0 0 0 0 0,1 0 0 0 0,0 1 1 0 0,-1 9-1 0 0,2-8-18 0 0,0 1-1 0 0,0 0 1 0 0,1 0-1 0 0,0-1 1 0 0,0 1-1 0 0,1 0 0 0 0,0-1 1 0 0,1 1-1 0 0,0-1 1 0 0,0 0-1 0 0,1 0 1 0 0,0 0-1 0 0,0-1 1 0 0,1 1-1 0 0,0-1 1 0 0,0 0-1 0 0,8 8 1 0 0,-10-13-277 0 0,-1 1-1 0 0,1-1 1 0 0,0 0 0 0 0,-1 0 0 0 0,1 0 0 0 0,0 0-1 0 0,0-1 1 0 0,0 1 0 0 0,0-1 0 0 0,1 0 0 0 0,-1 0 0 0 0,0 0-1 0 0,0 0 1 0 0,1-1 0 0 0,-1 1 0 0 0,1-1 0 0 0,-1 0-1 0 0,5 0 1 0 0,-3-1-17 0 0,1 0-1 0 0,0 0 0 0 0,0 0 1 0 0,-1-1-1 0 0,1 0 1 0 0,-1 0-1 0 0,1-1 0 0 0,-1 1 1 0 0,0-1-1 0 0,5-4 1 0 0,-1 1-9 0 0,0-1-1 0 0,-1 0 1 0 0,0-1 0 0 0,0 0 0 0 0,-1 0 0 0 0,0-1 0 0 0,0 0 0 0 0,-1 0 0 0 0,0 0 0 0 0,0-1 0 0 0,3-10 0 0 0,-7 16-123 0 0,-1-1 0 0 0,0 0 0 0 0,0 1 0 0 0,0-1 0 0 0,-1 0 1 0 0,0 0-1 0 0,1 0 0 0 0,-2 1 0 0 0,1-1 0 0 0,-1 0 1 0 0,1 0-1 0 0,-1 1 0 0 0,0-1 0 0 0,-1 0 0 0 0,1 1 1 0 0,-1-1-1 0 0,0 1 0 0 0,0 0 0 0 0,-1-1 0 0 0,1 1 1 0 0,-1 0-1 0 0,0 1 0 0 0,0-1 0 0 0,0 0 0 0 0,-5-3 1 0 0,3 2-489 0 0,0 1 1 0 0,0 0 0 0 0,0 0-1 0 0,-1 1 1 0 0,1-1 0 0 0,-1 1-1 0 0,0 0 1 0 0,0 1 0 0 0,-1-1-1 0 0,1 1 1 0 0,0 1 0 0 0,-1-1-1 0 0,1 1 1 0 0,-1 0 0 0 0,1 1-1 0 0,-1-1 1 0 0,-13 2 0 0 0,-13 11-5064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5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12267 0 0,'11'-3'2984'0'0,"4"-1"-383"0"0,5-3-313 0 0,6-2-487 0 0,4-1-473 0 0,3 1-376 0 0,4 1-288 0 0,-2 6-216 0 0,-1 3-168 0 0,-2 5-135 0 0,-5 4-89 0 0,-6 3-265 0 0,-2 4-647 0 0,-5 0-1240 0 0,-4 4-2321 0 0,-5-1-6081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0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13 7946 0 0,'-8'-12'5412'0'0,"2"12"-996"0"0,-4 21-51 0 0,5-7-5102 0 0,-71 155 1183 0 0,49-115-1100 0 0,2 2 0 0 0,-24 79 1 0 0,47-128 279 0 0,1-4 50 0 0,0 0 0 0 0,0 1 0 0 0,0-1 0 0 0,1 0 0 0 0,-1 0 0 0 0,1 1 0 0 0,0-1 0 0 0,0 0 0 0 0,0 1 0 0 0,1 4 0 0 0,18-43-2135 0 0,-15 26 2475 0 0,0 0 1 0 0,1 1 0 0 0,0-1 0 0 0,0 1-1 0 0,1 1 1 0 0,0-1 0 0 0,8-7 0 0 0,-11 12 60 0 0,1 1 0 0 0,-1-1 0 0 0,0 1 0 0 0,1 0 0 0 0,0 0 0 0 0,-1 0 0 0 0,1 1 0 0 0,0-1-1 0 0,0 1 1 0 0,0 0 0 0 0,0 0 0 0 0,0 0 0 0 0,0 1 0 0 0,0-1 0 0 0,0 1 0 0 0,1 0 0 0 0,-1 0 0 0 0,0 1 0 0 0,6 0 0 0 0,7 2-392 0 0,0 0 0 0 0,0 0 0 0 0,0 2 0 0 0,-1 0 0 0 0,1 1 0 0 0,24 13-1 0 0,-33-9-1512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12 129 7522 0 0,'-2'2'375'0'0,"1"0"0"0"0,0 0 0 0 0,-1 0 0 0 0,1 1 0 0 0,0-1 0 0 0,0 0 1 0 0,1 0-1 0 0,-1 1 0 0 0,0-1 0 0 0,1 0 0 0 0,-1 1 0 0 0,1-1 0 0 0,0 0 0 0 0,0 3 1 0 0,0-4-298 0 0,0-1 1 0 0,0 0-1 0 0,0 1 1 0 0,0-1-1 0 0,0 0 1 0 0,0 1-1 0 0,1-1 1 0 0,-1 0-1 0 0,0 0 1 0 0,0 1-1 0 0,0-1 1 0 0,0 0-1 0 0,1 1 1 0 0,-1-1-1 0 0,0 0 1 0 0,0 0-1 0 0,0 1 1 0 0,1-1-1 0 0,-1 0 1 0 0,0 0-1 0 0,1 0 1 0 0,-1 0-1 0 0,0 1 1 0 0,0-1-1 0 0,1 0 1 0 0,-1 0-1 0 0,0 0 1 0 0,1 0-1 0 0,-1 0 1 0 0,0 0-1 0 0,1 0 1 0 0,-1 0-1 0 0,1 0 1 0 0,18-10 1007 0 0,-11 4-1021 0 0,-1 0 1 0 0,1 1 0 0 0,1 0-1 0 0,-1 0 1 0 0,1 0-1 0 0,-1 2 1 0 0,17-6 0 0 0,-20 7-207 0 0,0 1 1 0 0,0 1 0 0 0,0-1-1 0 0,0 1 1 0 0,0-1 0 0 0,0 2-1 0 0,6-1 1 0 0,-8 1-284 0 0,1 0 0 0 0,0 0-1 0 0,0 0 1 0 0,-1 0 0 0 0,1 1 0 0 0,-1-1 0 0 0,1 1-1 0 0,-1 0 1 0 0,0 0 0 0 0,4 3 0 0 0,-6-5 294 0 0,-1 0 0 0 0,0 0-1 0 0,0 1 1 0 0,1-1 0 0 0,-1 0 0 0 0,0 0 0 0 0,0 0 0 0 0,0 0 0 0 0,1 0-1 0 0,-1 0 1 0 0,0 0 0 0 0,0 0 0 0 0,1 0 0 0 0,-1 0 0 0 0,0 0 0 0 0,0 0-1 0 0,1 0 1 0 0,-1 0 0 0 0,0 0 0 0 0,0 0 0 0 0,1 0 0 0 0,-1 0 0 0 0,0 0-1 0 0,0 0 1 0 0,1-1 0 0 0,-1 1 0 0 0,0 0 0 0 0,0 0 0 0 0,0 0 0 0 0,1 0-1 0 0,-1 0 1 0 0,0-1 0 0 0,0 1 0 0 0,0 0 0 0 0,0 0 0 0 0,1 0 0 0 0,-1-1-1 0 0,0 1 1 0 0,0 0 0 0 0,7-16-1149 0 0,2-16 1504 0 0,-6-11 1746 0 0,1 4 7460 0 0,0 47-7511 0 0,0 14-682 0 0,-10 9-1106 0 0,0 0 0 0 0,-2-1 1 0 0,-2 0-1 0 0,-17 40 0 0 0,7-18-3456 0 0,17-44 1953 0 0,0 1 0 0 0,-1-1 0 0 0,0 0-1 0 0,0 0 1 0 0,-1 0 0 0 0,-8 11 0 0 0,7-6-3267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89 7498 0 0,'-1'4'332'0'0,"-4"14"1236"0"0,1 0 1 0 0,-3 27 0 0 0,7-42-1384 0 0,-1 1 0 0 0,1-1 1 0 0,0 1-1 0 0,0 0 0 0 0,1-1 0 0 0,-1 1 1 0 0,1-1-1 0 0,-1 1 0 0 0,1-1 0 0 0,0 1 1 0 0,0-1-1 0 0,1 1 0 0 0,-1-1 0 0 0,1 0 1 0 0,0 0-1 0 0,-1 0 0 0 0,1 0 0 0 0,1 0 1 0 0,3 5-1 0 0,-4-7-145 0 0,0 0 1 0 0,0 0-1 0 0,0 0 1 0 0,0-1-1 0 0,-1 1 1 0 0,1 0-1 0 0,0-1 1 0 0,1 0-1 0 0,-1 1 1 0 0,0-1-1 0 0,0 0 1 0 0,0 0-1 0 0,0 0 1 0 0,0 0-1 0 0,0 0 1 0 0,0-1-1 0 0,0 1 1 0 0,0 0-1 0 0,0-1 1 0 0,0 0-1 0 0,0 1 1 0 0,0-1-1 0 0,0 0 1 0 0,0 0-1 0 0,-1 0 1 0 0,1 0-1 0 0,0-1 1 0 0,2-2-1 0 0,5-2 50 0 0,-2-1-1 0 0,1 0 1 0 0,-1 0-1 0 0,9-12 0 0 0,-9 10-11 0 0,0 0-1 0 0,-1-1 1 0 0,0 1-1 0 0,-1-1 1 0 0,0 0-1 0 0,-1-1 1 0 0,4-11-1 0 0,-7 19-20 0 0,0 0-1 0 0,-1 1 0 0 0,1-1 1 0 0,-1 0-1 0 0,1 1 1 0 0,-1-1-1 0 0,0 0 0 0 0,0 0 1 0 0,-1 1-1 0 0,1-1 1 0 0,0 0-1 0 0,-1 0 0 0 0,0 1 1 0 0,1-1-1 0 0,-1 1 1 0 0,0-1-1 0 0,0 1 0 0 0,-1-1 1 0 0,1 1-1 0 0,-1-1 1 0 0,1 1-1 0 0,-1 0 0 0 0,0 0 1 0 0,1 0-1 0 0,-1 0 1 0 0,0 0-1 0 0,0 0 1 0 0,-1 1-1 0 0,1-1 0 0 0,0 0 1 0 0,0 1-1 0 0,-1 0 1 0 0,1 0-1 0 0,-4-2 0 0 0,-6-1 79 0 0,-1-1 1 0 0,1 2-1 0 0,-20-4 0 0 0,28 6-136 0 0,0 1 0 0 0,0-1 0 0 0,0 1 0 0 0,0 0 1 0 0,0 0-1 0 0,0 0 0 0 0,0 0 0 0 0,0 1 0 0 0,0 0 0 0 0,0 0 0 0 0,0 0 1 0 0,0 0-1 0 0,0 0 0 0 0,0 1 0 0 0,-4 2 0 0 0,6-2-142 0 0,1-1-1 0 0,0 1 0 0 0,-1 0 1 0 0,1-1-1 0 0,0 1 1 0 0,0 0-1 0 0,0 0 0 0 0,0 0 1 0 0,1 0-1 0 0,-1 0 1 0 0,0 0-1 0 0,1 0 1 0 0,-1 0-1 0 0,1 0 0 0 0,0 0 1 0 0,0 0-1 0 0,0 0 1 0 0,0 0-1 0 0,0 0 0 0 0,0 0 1 0 0,0 0-1 0 0,1 0 1 0 0,-1 0-1 0 0,1 0 1 0 0,-1 0-1 0 0,1 0 0 0 0,0 0 1 0 0,1 3-1 0 0,1 0-728 0 0,-1 0 0 0 0,1 0 0 0 0,-1 0 0 0 0,1-1 0 0 0,1 1 0 0 0,-1-1 0 0 0,1 0 0 0 0,0 1 0 0 0,7 5 0 0 0,3-2-3922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1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14 9618 0 0,'0'0'166'0'0,"0"-1"1"0"0,-1 1-1 0 0,1 0 1 0 0,0-1-1 0 0,0 1 0 0 0,0 0 1 0 0,0-1-1 0 0,-1 1 0 0 0,1 0 1 0 0,0-1-1 0 0,0 1 0 0 0,0 0 1 0 0,0-1-1 0 0,0 1 1 0 0,0-1-1 0 0,0 1 0 0 0,0 0 1 0 0,0-1-1 0 0,0 1 0 0 0,0 0 1 0 0,0-1-1 0 0,0 1 0 0 0,0 0 1 0 0,1-1-1 0 0,-1 1 0 0 0,0 0 1 0 0,0-1-1 0 0,0 1 1 0 0,0 0-1 0 0,1-1 0 0 0,-1 1 1 0 0,0 0-1 0 0,0-1 0 0 0,1 1 1 0 0,-1 0-1 0 0,0 0 0 0 0,1 0 1 0 0,-1-1-1 0 0,0 1 1 0 0,0 0-1 0 0,1 0 0 0 0,-1 0 1 0 0,0-1-1 0 0,1 1 0 0 0,0 1-26 0 0,-1-1-1 0 0,1 1 0 0 0,0-1 0 0 0,-1 1 0 0 0,1-1 0 0 0,-1 1 1 0 0,1-1-1 0 0,-1 1 0 0 0,1 0 0 0 0,-1-1 0 0 0,0 1 0 0 0,1 0 1 0 0,-1-1-1 0 0,0 1 0 0 0,1 0 0 0 0,-1 0 0 0 0,0-1 0 0 0,0 1 1 0 0,0 0-1 0 0,0 0 0 0 0,1-1 0 0 0,-1 1 0 0 0,-1 1 0 0 0,1 13 500 0 0,0 0-1 0 0,-6 28 0 0 0,4-34-605 0 0,0 0-1 0 0,1 0 1 0 0,0 0 0 0 0,0 0-1 0 0,1 0 1 0 0,0 1 0 0 0,1-1-1 0 0,0 0 1 0 0,0 0 0 0 0,5 15-1 0 0,-5-22-36 0 0,0 0 0 0 0,0-1 1 0 0,0 1-1 0 0,0-1 0 0 0,0 0 0 0 0,1 1 0 0 0,-1-1 0 0 0,0 0 0 0 0,1 0 0 0 0,-1 0 1 0 0,1 0-1 0 0,-1 0 0 0 0,1 0 0 0 0,-1 0 0 0 0,1 0 0 0 0,0-1 0 0 0,-1 1 0 0 0,1-1 1 0 0,0 1-1 0 0,0-1 0 0 0,-1 0 0 0 0,1 1 0 0 0,0-1 0 0 0,0 0 0 0 0,0 0 0 0 0,-1 0 1 0 0,4-1-1 0 0,6 0-36 0 0,0-1 0 0 0,-1-1 0 0 0,17-4 0 0 0,-9 1-107 0 0,-11 5-106 0 0,-1 0 0 0 0,1 0 0 0 0,0 0-1 0 0,-1 1 1 0 0,1 0 0 0 0,11 2 0 0 0,-17-2 105 0 0,0 1 0 0 0,1-1 0 0 0,-1 0 0 0 0,0 0 0 0 0,0 1 0 0 0,0-1 0 0 0,0 1 0 0 0,0-1 0 0 0,0 1 0 0 0,0-1 1 0 0,0 1-1 0 0,0 0 0 0 0,0-1 0 0 0,0 1 0 0 0,-1 0 0 0 0,1 0 0 0 0,0 0 0 0 0,1 1 0 0 0,-2-1-69 0 0,0 1 0 0 0,1-1 0 0 0,-1 0 0 0 0,0 0 1 0 0,0 0-1 0 0,0 1 0 0 0,0-1 0 0 0,-1 0 0 0 0,1 0 0 0 0,0 0 0 0 0,0 0 0 0 0,-1 1 0 0 0,1-1 0 0 0,-1 0 0 0 0,1 0 0 0 0,-1 0 0 0 0,1 0 0 0 0,-1 0 0 0 0,0 0 1 0 0,1 0-1 0 0,-1 0 0 0 0,-1 1 0 0 0,0 0-76 0 0,1-1 0 0 0,0 0-1 0 0,0 0 1 0 0,-1 1 0 0 0,1-1 0 0 0,-1 0 0 0 0,1 0 0 0 0,-1-1 0 0 0,0 1 0 0 0,1 0 0 0 0,-1 0 0 0 0,0-1 0 0 0,1 1-1 0 0,-1-1 1 0 0,0 0 0 0 0,0 1 0 0 0,-3-1 0 0 0,-35-3-1412 0 0,10 1 1636 0 0,20 2 538 0 0,0 1 0 0 0,1 1-1 0 0,-1 0 1 0 0,0 0 0 0 0,0 1 0 0 0,1 0 0 0 0,-18 8-1 0 0,23-9-88 0 0,0 0 0 0 0,0 0-1 0 0,0 1 1 0 0,1-1-1 0 0,-1 1 1 0 0,1 0 0 0 0,-1 0-1 0 0,1 0 1 0 0,0 0 0 0 0,0 0-1 0 0,1 1 1 0 0,-1 0 0 0 0,1-1-1 0 0,0 1 1 0 0,-1 0 0 0 0,2 0-1 0 0,-1 0 1 0 0,0 0-1 0 0,1 0 1 0 0,-2 7 0 0 0,3-10-318 0 0,0 1 1 0 0,0-1 0 0 0,0 0-1 0 0,0 1 1 0 0,0-1 0 0 0,1 1-1 0 0,-1-1 1 0 0,0 0 0 0 0,1 1-1 0 0,-1-1 1 0 0,1 0 0 0 0,-1 1-1 0 0,1-1 1 0 0,-1 0 0 0 0,1 0-1 0 0,0 0 1 0 0,0 0 0 0 0,0 1-1 0 0,-1-1 1 0 0,1 0 0 0 0,0 0-1 0 0,0-1 1 0 0,0 1 0 0 0,1 0-1 0 0,-1 0 1 0 0,0 0 0 0 0,0-1-1 0 0,0 1 1 0 0,1 0 0 0 0,-1-1-1 0 0,0 0 1 0 0,1 1 0 0 0,-1-1-1 0 0,0 0 1 0 0,1 1 0 0 0,-1-1-1 0 0,0 0 1 0 0,1 0 0 0 0,1 0-1 0 0,9 0 42 0 0,-1 0-1 0 0,0 0 0 0 0,20-4 0 0 0,-22 2 18 0 0,39-7-275 0 0,19-3-2362 0 0,-26 13-3584 0 0,-41-1 5992 0 0,0 0-1 0 0,0 0 0 0 0,1 0 0 0 0,-1 0 1 0 0,0 0-1 0 0,0 0 0 0 0,0 0 0 0 0,1 0 1 0 0,-1 0-1 0 0,0 0 0 0 0,0 0 0 0 0,0 0 1 0 0,1 0-1 0 0,-1 0 0 0 0,0 0 0 0 0,0 0 0 0 0,0 0 1 0 0,1 0-1 0 0,-1 0 0 0 0,0 0 0 0 0,0 1 1 0 0,0-1-1 0 0,0 0 0 0 0,0 0 0 0 0,1 0 1 0 0,-1 0-1 0 0,0 1 0 0 0,0-1 0 0 0,0 0 0 0 0,0 0 1 0 0,0 0-1 0 0,0 0 0 0 0,0 1 0 0 0,0-1 1 0 0,0 0-1 0 0,0 0 0 0 0,1 0 0 0 0,-1 1 1 0 0,0-1-1 0 0,0 0 0 0 0,0 0 0 0 0,0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7554 0 0,'3'-13'4150'0'0,"2"21"-1004"0"0,4 21-550 0 0,-5 4-1698 0 0,1 0-1540 0 0,1 41 1 0 0,-1-97-2627 0 0,-3 19 3328 0 0,0 0 1 0 0,0 0 0 0 0,0 0 0 0 0,1 1 0 0 0,0-1 0 0 0,6-6 0 0 0,-7 8 48 0 0,0 0 1 0 0,0 0-1 0 0,0 0 0 0 0,0 0 1 0 0,1 1-1 0 0,-1-1 0 0 0,0 1 1 0 0,1-1-1 0 0,-1 1 0 0 0,1 0 1 0 0,0 0-1 0 0,0 0 1 0 0,-1 0-1 0 0,1 1 0 0 0,0-1 1 0 0,0 1-1 0 0,-1 0 0 0 0,1 0 1 0 0,0 0-1 0 0,0 0 1 0 0,3 0-1 0 0,2 3-294 0 0,15 2-748 0 0,-22-5 674 0 0,-1 0-1 0 0,1 0 0 0 0,0 0 1 0 0,-1 0-1 0 0,1 0 0 0 0,-1 0 1 0 0,1 0-1 0 0,-1 0 1 0 0,1 0-1 0 0,-1 0 0 0 0,1-1 1 0 0,-1 1-1 0 0,1 0 0 0 0,-1 0 1 0 0,1-1-1 0 0,-1 1 0 0 0,1 0 1 0 0,-1-1-1 0 0,0 1 0 0 0,1 0 1 0 0,-1-1-1 0 0,1 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7994 0 0,'-1'3'164'0'0,"-10"25"2177"0"0,-10 35 0 0 0,19-56-2069 0 0,0 1-1 0 0,0 0 1 0 0,1 0 0 0 0,0 0 0 0 0,1 0 0 0 0,0 1 0 0 0,0-1-1 0 0,1 0 1 0 0,2 13 0 0 0,-3-19-240 0 0,1 1 1 0 0,-1-1-1 0 0,1 0 1 0 0,0 0-1 0 0,0 1 1 0 0,0-1-1 0 0,0 0 0 0 0,0 0 1 0 0,0 0-1 0 0,0 0 1 0 0,1 0-1 0 0,-1 0 0 0 0,1-1 1 0 0,-1 1-1 0 0,1 0 1 0 0,0-1-1 0 0,0 1 1 0 0,0-1-1 0 0,0 1 0 0 0,0-1 1 0 0,0 0-1 0 0,0 0 1 0 0,0 0-1 0 0,0 0 1 0 0,0-1-1 0 0,1 1 0 0 0,-1 0 1 0 0,0-1-1 0 0,1 0 1 0 0,-1 1-1 0 0,0-1 1 0 0,1 0-1 0 0,-1 0 0 0 0,0 0 1 0 0,1-1-1 0 0,-1 1 1 0 0,0 0-1 0 0,1-1 0 0 0,-1 0 1 0 0,0 1-1 0 0,0-1 1 0 0,1 0-1 0 0,1-2 1 0 0,5-1 46 0 0,0 0 1 0 0,-1-1 0 0 0,0 0-1 0 0,1 0 1 0 0,-2-1 0 0 0,1 0-1 0 0,-1-1 1 0 0,0 0-1 0 0,7-8 1 0 0,-11 11-23 0 0,0 0-1 0 0,0 0 1 0 0,-1 0-1 0 0,0 0 1 0 0,0 0-1 0 0,0-1 0 0 0,0 1 1 0 0,-1-1-1 0 0,1 1 1 0 0,-1-1-1 0 0,0 1 1 0 0,0-10-1 0 0,-1 12-16 0 0,0 0 0 0 0,0 0 0 0 0,-1 0 0 0 0,1 0-1 0 0,-1 0 1 0 0,1 0 0 0 0,-1 0 0 0 0,0 0 0 0 0,0 0 0 0 0,0 0-1 0 0,0 1 1 0 0,0-1 0 0 0,0 0 0 0 0,0 1 0 0 0,0-1 0 0 0,-1 1-1 0 0,1-1 1 0 0,-1 1 0 0 0,1-1 0 0 0,-1 1 0 0 0,0 0-1 0 0,1 0 1 0 0,-1 0 0 0 0,0 0 0 0 0,0 0 0 0 0,0 0 0 0 0,0 1-1 0 0,0-1 1 0 0,1 0 0 0 0,-1 1 0 0 0,0 0 0 0 0,-3-1 0 0 0,-7-1 56 0 0,1 1 0 0 0,-1 1 0 0 0,0-1 1 0 0,-23 4-1 0 0,29-3-360 0 0,0 1 0 0 0,1 0 0 0 0,-1 1 0 0 0,0-1 0 0 0,1 1 0 0 0,-1 0 0 0 0,1 0 0 0 0,0 1-1 0 0,0-1 1 0 0,0 1 0 0 0,0 1 0 0 0,-5 3 0 0 0,9-7-138 0 0,1 1-1 0 0,-1 0 1 0 0,1-1-1 0 0,-1 1 1 0 0,1 0-1 0 0,-1 0 1 0 0,1 0-1 0 0,-1-1 1 0 0,1 1-1 0 0,0 0 0 0 0,-1 0 1 0 0,1 0-1 0 0,0 0 1 0 0,0 0-1 0 0,0 0 1 0 0,0 0-1 0 0,0 1 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85 16764 0 0,'-1'-1'39'0'0,"0"-1"1"0"0,0 1-1 0 0,0-1 1 0 0,0 0-1 0 0,0 1 1 0 0,1-1-1 0 0,-1 0 1 0 0,1 0-1 0 0,-1 1 1 0 0,1-1-1 0 0,-1 0 1 0 0,1 0-1 0 0,0 0 1 0 0,0 0-1 0 0,0 0 1 0 0,0 0-1 0 0,0 1 1 0 0,1-1-1 0 0,-1 0 1 0 0,0 0-1 0 0,1 0 1 0 0,0 0-1 0 0,-1 1 1 0 0,1-1-1 0 0,0 0 1 0 0,0 0-1 0 0,0 1 1 0 0,0-1-1 0 0,0 1 1 0 0,0-1-1 0 0,0 1 1 0 0,1-1-1 0 0,-1 1 1 0 0,0 0-1 0 0,1 0 1 0 0,-1 0-1 0 0,1 0 1 0 0,2-2-1 0 0,1 0 15 0 0,-1 1-1 0 0,1-1 0 0 0,0 1 0 0 0,-1 0 0 0 0,1 1 0 0 0,0-1 0 0 0,0 1 0 0 0,0 0 0 0 0,0 0 0 0 0,1 0 0 0 0,-1 1 0 0 0,0 0 0 0 0,6 0 0 0 0,-6 1-81 0 0,-1 0 1 0 0,0 0 0 0 0,1 0-1 0 0,-1 0 1 0 0,0 1 0 0 0,1-1-1 0 0,-1 1 1 0 0,0 0 0 0 0,0 1-1 0 0,0-1 1 0 0,-1 1-1 0 0,1-1 1 0 0,-1 1 0 0 0,1 0-1 0 0,-1 0 1 0 0,0 1 0 0 0,0-1-1 0 0,0 1 1 0 0,3 6 0 0 0,-3-5-721 0 0,0 1 0 0 0,-1-1 0 0 0,0 1 0 0 0,0 0 0 0 0,-1 0 0 0 0,1 0 1 0 0,-1 0-1 0 0,-1 0 0 0 0,1 7 0 0 0,2 9-5024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10634 0 0,'-2'-1'2703'0'0,"10"-2"-1540"0"0,13-2-356 0 0,83 1 1587 0 0,-108 7-2319 0 0,0 1 0 0 0,0 0 1 0 0,1 0-1 0 0,0 0 0 0 0,-1 0 0 0 0,1 1 0 0 0,0-1 1 0 0,1 1-1 0 0,-1 0 0 0 0,1 0 0 0 0,0 0 0 0 0,1 0 1 0 0,-1 0-1 0 0,1 0 0 0 0,0 1 0 0 0,0-1 0 0 0,0 0 1 0 0,1 1-1 0 0,0 7 0 0 0,0-4-46 0 0,0 0 0 0 0,1 0 0 0 0,0-1 0 0 0,1 1 0 0 0,-1 0 0 0 0,2 0 0 0 0,-1-1 0 0 0,1 1 0 0 0,1-1 0 0 0,0 0 0 0 0,4 9 1 0 0,-7-16-6 0 0,0 1 1 0 0,0-1-1 0 0,0 1 1 0 0,0-1 0 0 0,1 1-1 0 0,-1-1 1 0 0,0 0-1 0 0,1 0 1 0 0,-1 1 0 0 0,0-1-1 0 0,1 0 1 0 0,0 0-1 0 0,-1 0 1 0 0,1-1 0 0 0,-1 1-1 0 0,1 0 1 0 0,0-1-1 0 0,2 2 1 0 0,-2-2 6 0 0,-1 0-1 0 0,1-1 1 0 0,-1 1 0 0 0,1 0 0 0 0,-1 0 0 0 0,1-1-1 0 0,-1 1 1 0 0,0-1 0 0 0,1 1 0 0 0,-1-1-1 0 0,0 0 1 0 0,1 1 0 0 0,-1-1 0 0 0,0 0 0 0 0,0 0-1 0 0,0 0 1 0 0,0 0 0 0 0,2-1 0 0 0,0-2 6 0 0,1-1 1 0 0,-1 1 0 0 0,0-1-1 0 0,0 0 1 0 0,-1 0 0 0 0,1 0 0 0 0,-1 0-1 0 0,0 0 1 0 0,0-1 0 0 0,1-8-1 0 0,-1 1-105 0 0,-1 1 0 0 0,-1-1 0 0 0,0 0 0 0 0,-3-19 0 0 0,3 28 53 0 0,-1 0 1 0 0,1-1-1 0 0,-1 1 1 0 0,0-1-1 0 0,-1 1 1 0 0,1 0-1 0 0,-1 0 1 0 0,1 0 0 0 0,-1 0-1 0 0,-1 0 1 0 0,1 0-1 0 0,0 0 1 0 0,-1 1-1 0 0,0-1 1 0 0,0 1-1 0 0,-3-4 1 0 0,5 7 4 0 0,0 0-1 0 0,1-1 1 0 0,-1 1 0 0 0,0-1 0 0 0,1 1 0 0 0,-1 0-1 0 0,0-1 1 0 0,1 1 0 0 0,-1 0 0 0 0,0 0 0 0 0,0 0-1 0 0,1 0 1 0 0,-1-1 0 0 0,0 1 0 0 0,0 0 0 0 0,1 0 0 0 0,-1 0-1 0 0,0 1 1 0 0,0-1 0 0 0,1 0 0 0 0,-1 0 0 0 0,0 0-1 0 0,0 0 1 0 0,1 1 0 0 0,-1-1 0 0 0,0 0 0 0 0,0 1-1 0 0,0 0-16 0 0,-1 1 0 0 0,1-1 0 0 0,-1 1 0 0 0,1-1-1 0 0,0 1 1 0 0,0-1 0 0 0,0 1 0 0 0,0-1-1 0 0,0 1 1 0 0,-1 2 0 0 0,-12 45-381 0 0,14-49 406 0 0,-6 51-171 0 0,4-29 251 0 0,-8 37 0 0 0,9-54-25 0 0,0 0 1 0 0,-1 0-1 0 0,0 0 0 0 0,0 0 0 0 0,0 0 1 0 0,0 0-1 0 0,-1-1 0 0 0,0 1 1 0 0,0-1-1 0 0,0 0 0 0 0,-1 0 1 0 0,-4 5-1 0 0,5-8-34 0 0,1 1 1 0 0,-1-1-1 0 0,1 0 0 0 0,-1 0 0 0 0,0 0 1 0 0,0 0-1 0 0,0 0 0 0 0,1-1 1 0 0,-1 1-1 0 0,-5-1 0 0 0,6 0-16 0 0,-1 0 1 0 0,1 1-1 0 0,0-1 1 0 0,0 0-1 0 0,-1 1 0 0 0,1-1 1 0 0,0 1-1 0 0,0 0 1 0 0,0 0-1 0 0,0 0 0 0 0,0 0 1 0 0,-3 2-1 0 0,5-2 0 0 0,-1 0 0 0 0,1 0-1 0 0,-1 0 1 0 0,1 0 0 0 0,0 0 0 0 0,-1 0-1 0 0,1 0 1 0 0,0 1 0 0 0,0-1 0 0 0,0 0-1 0 0,0 0 1 0 0,0 0 0 0 0,0 0 0 0 0,0 1-1 0 0,0-1 1 0 0,0 0 0 0 0,1 0 0 0 0,-1 0-1 0 0,0 0 1 0 0,1 0 0 0 0,-1 1 0 0 0,1-1-1 0 0,-1 0 1 0 0,1 0 0 0 0,0 0 0 0 0,-1 0-1 0 0,2 1 1 0 0,22 26 55 0 0,-19-26-65 0 0,-1 1 0 0 0,1-1 0 0 0,0 0 1 0 0,0 0-1 0 0,0 0 0 0 0,0 0 0 0 0,0-1 0 0 0,0 0 1 0 0,0 0-1 0 0,0 0 0 0 0,1-1 0 0 0,-1 0 0 0 0,0 0 1 0 0,0 0-1 0 0,1-1 0 0 0,-1 1 0 0 0,0-1 0 0 0,0 0 1 0 0,0-1-1 0 0,0 1 0 0 0,0-1 0 0 0,9-5 0 0 0,2 0-1081 0 0,-2-1 0 0 0,1-1 0 0 0,-1 0 0 0 0,0-1-1 0 0,23-22 1 0 0,-29 24-151 0 0,1-1 0 0 0,-1 0-1 0 0,-1 0 1 0 0,0-1-1 0 0,7-12 1 0 0,-6 5-2416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13 6785 0 0,'0'-1'271'0'0,"1"0"-1"0"0,-1 0 1 0 0,1 0-1 0 0,-1 1 1 0 0,0-1-1 0 0,1 0 1 0 0,0 0-1 0 0,-1 1 1 0 0,1-1-1 0 0,-1 1 1 0 0,1-1-1 0 0,0 0 1 0 0,-1 1-1 0 0,1-1 1 0 0,0 1-1 0 0,0 0 1 0 0,-1-1-1 0 0,3 0 1 0 0,-3 1-89 0 0,1 0 0 0 0,-1 1 1 0 0,0-1-1 0 0,1 0 1 0 0,-1 0-1 0 0,0 1 1 0 0,1-1-1 0 0,-1 0 0 0 0,0 0 1 0 0,1 1-1 0 0,-1-1 1 0 0,0 0-1 0 0,1 1 1 0 0,-1-1-1 0 0,0 0 1 0 0,0 1-1 0 0,1-1 0 0 0,-1 0 1 0 0,0 1-1 0 0,0-1 1 0 0,0 1-1 0 0,0-1 1 0 0,0 0-1 0 0,0 1 0 0 0,1 0 1 0 0,0 35 3631 0 0,-5-20-3523 0 0,0 0 1 0 0,-2 0-1 0 0,0 0 1 0 0,0 0-1 0 0,-2-1 1 0 0,-12 21 0 0 0,9-17-252 0 0,13-15-485 0 0,10-3 151 0 0,20-4-209 0 0,-19 1 20 0 0,10 3-1042 0 0,-11 2-671 0 0,-12-3 2089 0 0,0 0 1 0 0,0 0-1 0 0,0 1 0 0 0,0-1 0 0 0,0 0 0 0 0,1 0 0 0 0,-1 0 0 0 0,0 0 0 0 0,0 0 0 0 0,0 0 0 0 0,0 1 0 0 0,0-1 0 0 0,0 0 0 0 0,0 0 0 0 0,0 0 0 0 0,1 0 0 0 0,-1 1 1 0 0,0-1-1 0 0,0 0 0 0 0,0 0 0 0 0,0 0 0 0 0,0 0 0 0 0,0 1 0 0 0,0-1 0 0 0,0 0 0 0 0,0 0 0 0 0,0 0 0 0 0,0 0 0 0 0,0 1 0 0 0,0-1 0 0 0,0 0 0 0 0,0 0 1 0 0,0 0-1 0 0,0 0 0 0 0,-1 1 0 0 0,1-1 0 0 0,0 0 0 0 0,0 0 0 0 0,0 0 0 0 0,0 0 0 0 0,0 1 0 0 0,0-1 0 0 0,0 0 0 0 0,-1 0 0 0 0,-6-1-2540 0 0,-13-12-508 0 0,19 12 2953 0 0,1 1 0 0 0,-1 0 0 0 0,0 0 0 0 0,1 0 1 0 0,-1 0-1 0 0,1-1 0 0 0,-1 1 0 0 0,0 0 0 0 0,1 0 1 0 0,-1 0-1 0 0,0 0 0 0 0,1 0 0 0 0,-1 0 0 0 0,0 1 0 0 0,1-1 1 0 0,-1 0-1 0 0,0 0 0 0 0,1 0 0 0 0,-1 1 0 0 0,0-1 0 0 0</inkml:trace>
  <inkml:trace contextRef="#ctx0" brushRef="#br0" timeOffset="1">4 352 9594 0 0,'-1'1'242'0'0,"1"-1"0"0"0,-1 1 0 0 0,1 0 0 0 0,0-1 1 0 0,-1 1-1 0 0,1 0 0 0 0,0 0 0 0 0,0-1 0 0 0,-1 1 0 0 0,1 0 0 0 0,0 0 0 0 0,0 0 0 0 0,0-1 1 0 0,0 1-1 0 0,0 0 0 0 0,0 0 0 0 0,0 0 0 0 0,0-1 0 0 0,1 1 0 0 0,-1 0 0 0 0,0 0 0 0 0,0 0 0 0 0,1-1 1 0 0,-1 1-1 0 0,0 0 0 0 0,1-1 0 0 0,-1 1 0 0 0,1 0 0 0 0,0 1 0 0 0,1-1-46 0 0,-1 0 0 0 0,1 0 0 0 0,0 0 0 0 0,0 0 0 0 0,0 0 0 0 0,0 0 0 0 0,0-1 0 0 0,0 1 0 0 0,0-1 0 0 0,0 1 0 0 0,3-1 0 0 0,9 1-63 0 0,-1 0 0 0 0,25-3-1 0 0,-35 2 159 0 0,17-4-102 0 0,19 0 52 0 0,-37 3-215 0 0,0 1-1 0 0,0 0 1 0 0,0 0-1 0 0,0 1 1 0 0,0-1-1 0 0,-1 0 1 0 0,1 1-1 0 0,0-1 1 0 0,0 1-1 0 0,0-1 1 0 0,0 1-1 0 0,-1 0 1 0 0,1 0-1 0 0,0 0 1 0 0,2 2-1 0 0,-3-2-9 0 0,-1 0 0 0 0,1 0 0 0 0,-1 0 0 0 0,1 0-1 0 0,-1 0 1 0 0,0 0 0 0 0,1 0 0 0 0,-1 0-1 0 0,0 0 1 0 0,0 0 0 0 0,0 0 0 0 0,0 0-1 0 0,0 0 1 0 0,0 0 0 0 0,0 0 0 0 0,0 0 0 0 0,0 0-1 0 0,0 0 1 0 0,-1 0 0 0 0,1 0 0 0 0,0 0-1 0 0,-1 0 1 0 0,1 0 0 0 0,0-1 0 0 0,-2 2-1 0 0,-15 28 71 0 0,10-19-124 0 0,2-3-266 0 0,-7 16-734 0 0,8-8-4659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9610 0 0,'0'0'156'0'0,"0"-1"0"0"0,-1 1-1 0 0,1 0 1 0 0,0 0 0 0 0,0-1 0 0 0,0 1-1 0 0,0 0 1 0 0,-1 0 0 0 0,1 0 0 0 0,0-1-1 0 0,0 1 1 0 0,0 0 0 0 0,-1 0 0 0 0,1 0-1 0 0,0 0 1 0 0,0-1 0 0 0,-1 1 0 0 0,1 0-1 0 0,0 0 1 0 0,0 0 0 0 0,-1 0 0 0 0,1 0-1 0 0,0 0 1 0 0,0 0 0 0 0,-1 0 0 0 0,1 0-1 0 0,0 0 1 0 0,0 0 0 0 0,-1 0 0 0 0,1 0-1 0 0,0 0 1 0 0,0 0 0 0 0,-1 0 0 0 0,1 0-1 0 0,0 0 1 0 0,0 0 0 0 0,-1 0 0 0 0,1 1-1 0 0,0-1 1 0 0,0 0 0 0 0,-1 0 0 0 0,1 0-1 0 0,0 0 1 0 0,0 0 0 0 0,0 1 0 0 0,-1-1-1 0 0,1 0 1 0 0,-4 18 2360 0 0,6 22-1408 0 0,0-25-904 0 0,1 1 1 0 0,6 23 0 0 0,-8-36-175 0 0,0 0 1 0 0,0 0-1 0 0,0 0 1 0 0,0 0 0 0 0,1 0-1 0 0,-1 0 1 0 0,1 0-1 0 0,0 0 1 0 0,-1 0 0 0 0,1-1-1 0 0,1 1 1 0 0,-1-1-1 0 0,0 0 1 0 0,1 1-1 0 0,-1-1 1 0 0,1 0 0 0 0,-1 0-1 0 0,1-1 1 0 0,4 3-1 0 0,-5-4-17 0 0,0 0-1 0 0,0 1 1 0 0,1-1-1 0 0,-1-1 1 0 0,0 1-1 0 0,0 0 1 0 0,0 0-1 0 0,1-1 1 0 0,-1 1-1 0 0,0-1 1 0 0,0 0-1 0 0,0 0 1 0 0,0 0 0 0 0,0 0-1 0 0,0 0 1 0 0,0 0-1 0 0,0 0 1 0 0,0 0-1 0 0,-1-1 1 0 0,1 1-1 0 0,-1-1 1 0 0,1 1-1 0 0,-1-1 1 0 0,1 0-1 0 0,-1 0 1 0 0,0 0-1 0 0,0 0 1 0 0,0 1-1 0 0,2-4 1 0 0,1-3 17 0 0,0 0 0 0 0,-1 1 0 0 0,1-2 1 0 0,-2 1-1 0 0,1 0 0 0 0,1-11 0 0 0,-3 15 4 0 0,-1 1 0 0 0,0 0 0 0 0,0 0 0 0 0,0 0 0 0 0,0-1 0 0 0,0 1 0 0 0,-1 0 0 0 0,0 0 0 0 0,1 0 0 0 0,-1 0 0 0 0,0 0 0 0 0,-1 0 0 0 0,1 0 0 0 0,0 0-1 0 0,-1 0 1 0 0,0 0 0 0 0,1 1 0 0 0,-1-1 0 0 0,0 1 0 0 0,0-1 0 0 0,-1 1 0 0 0,1 0 0 0 0,0 0 0 0 0,-1 0 0 0 0,0 0 0 0 0,1 0 0 0 0,-6-2 0 0 0,6 3-33 0 0,-1 0 1 0 0,1 0-1 0 0,-1 1 0 0 0,1-1 1 0 0,-1 1-1 0 0,1-1 0 0 0,-1 1 1 0 0,0 0-1 0 0,1 0 0 0 0,-1 0 1 0 0,1 0-1 0 0,-1 0 0 0 0,0 1 1 0 0,1-1-1 0 0,-1 1 0 0 0,1 0 1 0 0,-1-1-1 0 0,1 1 0 0 0,-1 0 1 0 0,1 1-1 0 0,0-1 0 0 0,-1 0 1 0 0,1 1-1 0 0,0-1 0 0 0,0 1 1 0 0,0 0-1 0 0,0 0 0 0 0,0-1 1 0 0,1 1-1 0 0,-1 0 0 0 0,1 1 1 0 0,-1-1-1 0 0,-1 4 0 0 0,1-3-488 0 0,0 1-1 0 0,0 0 0 0 0,1 0 0 0 0,-1-1 0 0 0,1 1 1 0 0,0 0-1 0 0,0 0 0 0 0,0 6 0 0 0,1-9-204 0 0,-1 1 0 0 0,2 0 0 0 0,-1 0 0 0 0,0 0 1 0 0,0-1-1 0 0,0 1 0 0 0,1 0 0 0 0,-1-1 0 0 0,1 1 0 0 0,-1 0 0 0 0,1-1 0 0 0,2 4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8:14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10 9602 0 0,'1'-1'310'0'0,"0"1"-1"0"0,-1-1 1 0 0,1 0-1 0 0,0 0 1 0 0,0 1 0 0 0,0-1-1 0 0,0 0 1 0 0,0 1-1 0 0,0-1 1 0 0,0 1 0 0 0,0-1-1 0 0,0 1 1 0 0,0-1-1 0 0,0 1 1 0 0,0 0-1 0 0,0 0 1 0 0,0-1 0 0 0,0 1-1 0 0,0 0 1 0 0,0 0-1 0 0,0 0 1 0 0,1 0 0 0 0,-1 0-1 0 0,0 1 1 0 0,0-1-1 0 0,1 0 1 0 0,-1 1-58 0 0,0 0 1 0 0,0 1-1 0 0,0-1 0 0 0,0 0 0 0 0,-1 0 1 0 0,1 0-1 0 0,0 0 0 0 0,-1 1 0 0 0,1-1 1 0 0,-1 0-1 0 0,1 1 0 0 0,-1-1 0 0 0,0 0 1 0 0,0 1-1 0 0,1-1 0 0 0,-1 0 0 0 0,0 3 1 0 0,0 9 344 0 0,-1-1-1 0 0,0 1 1 0 0,-3 14 0 0 0,-3 12-522 0 0,-21 86 184 0 0,24-112-908 0 0,-1 0 0 0 0,0 0 0 0 0,-13 23 0 0 0,9-25-2456 0 0,8-11 2740 0 0,1 0 1 0 0,-1 1-1 0 0,0-1 1 0 0,1 0-1 0 0,-1 1 1 0 0,1-1-1 0 0,-1 0 1 0 0,0 0-1 0 0,1 0 1 0 0,-1 0-1 0 0,0 0 1 0 0,1 0 0 0 0,-1 0-1 0 0,0 0 1 0 0,1 0-1 0 0,-1 0 1 0 0,0 0-1 0 0,1 0 1 0 0,-1 0-1 0 0,0 0 1 0 0,1-1-1 0 0,-1 1 1 0 0,0 0-1 0 0,1 0 1 0 0,-1-1-1 0 0,0 0 1 0 0,-8-3-5612 0 0</inkml:trace>
  <inkml:trace contextRef="#ctx0" brushRef="#br0" timeOffset="1">8 394 12859 0 0,'-2'6'826'0'0,"0"1"1"0"0,1-1-1 0 0,0 1 1 0 0,0-1-1 0 0,0 1 1 0 0,1 0-1 0 0,0-1 1 0 0,0 1-1 0 0,1 0 0 0 0,0-1 1 0 0,0 1-1 0 0,4 12 1 0 0,-3-14-738 0 0,1 1 1 0 0,0-1-1 0 0,0 0 1 0 0,0 1-1 0 0,1-1 1 0 0,-1-1-1 0 0,1 1 1 0 0,1-1-1 0 0,-1 1 1 0 0,0-1-1 0 0,1 0 1 0 0,0-1 0 0 0,0 1-1 0 0,0-1 1 0 0,0 0-1 0 0,1 0 1 0 0,-1-1-1 0 0,1 1 1 0 0,0-1-1 0 0,-1 0 1 0 0,13 1-1 0 0,-10-1-330 0 0,-1-1 0 0 0,1 0 0 0 0,0-1 0 0 0,0 0 0 0 0,-1 0 0 0 0,1-1 0 0 0,0 0 0 0 0,0 0 0 0 0,-1-1 0 0 0,1 0 0 0 0,7-3 0 0 0,15-10-4003 0 0,-3-5-3892 0 0,-20 14 1949 0 0</inkml:trace>
  <inkml:trace contextRef="#ctx0" brushRef="#br0" timeOffset="2">487 479 14691 0 0,'7'-5'2681'0'0,"-2"2"-753"0"0,2-1-103 0 0,-4 3 1271 0 0,-4 1-2720 0 0,1 1-256 0 0,-1-1-160 0 0,0 2-208 0 0,-1-1-440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18 6577 0 0,'-4'-1'606'0'0,"0"1"-1"0"0,0-1 1 0 0,0 0-1 0 0,-1 1 1 0 0,1 0 0 0 0,0 0-1 0 0,0 0 1 0 0,0 1-1 0 0,-1-1 1 0 0,1 1-1 0 0,0 0 1 0 0,0 0-1 0 0,0 0 1 0 0,0 1-1 0 0,0 0 1 0 0,0-1-1 0 0,1 1 1 0 0,-1 1-1 0 0,0-1 1 0 0,1 0-1 0 0,0 1 1 0 0,-4 3-1 0 0,29-15 2655 0 0,37-5-2866 0 0,-26 6 20 0 0,-18 4-359 0 0,1 1 0 0 0,-1 1 0 0 0,1 0 0 0 0,-1 1 1 0 0,1 1-1 0 0,0 0 0 0 0,-1 2 0 0 0,24 3 0 0 0,-30-3 43 0 0,1 1 0 0 0,0 0 0 0 0,-1 0 0 0 0,0 1 0 0 0,0 0 0 0 0,0 0 0 0 0,0 1 0 0 0,-1 1 0 0 0,0-1 0 0 0,0 1 0 0 0,0 1 0 0 0,-1-1 0 0 0,0 1 0 0 0,10 13 0 0 0,-15-17-41 0 0,0 1 1 0 0,0 0 0 0 0,0 0 0 0 0,-1-1-1 0 0,1 1 1 0 0,-1 0 0 0 0,0 0 0 0 0,0 0-1 0 0,-1 0 1 0 0,1 1 0 0 0,-1-1 0 0 0,0 0-1 0 0,0 0 1 0 0,-1 6 0 0 0,-14 62 385 0 0,9-48-408 0 0,-1 16 651 0 0,5-26-2655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7490 0 0,'2'-4'626'0'0,"1"0"0"0"0,-1 0 0 0 0,1 0 0 0 0,0 0 1 0 0,1 0-1 0 0,-1 1 0 0 0,1-1 0 0 0,-1 1 0 0 0,1 0 0 0 0,0 0 1 0 0,0 1-1 0 0,1-1 0 0 0,4-2 0 0 0,0 2 329 0 0,0 1 0 0 0,0 0 0 0 0,0 0 0 0 0,0 1 0 0 0,19-1 0 0 0,-14 1-341 0 0,-10 0-697 0 0,1 1 1 0 0,0-1-1 0 0,-1 1 0 0 0,1 0 0 0 0,0 1 0 0 0,6 0 0 0 0,-11-1 16 0 0,1 1 0 0 0,-1-1 0 0 0,0 0 0 0 0,1 0 0 0 0,-1 0 0 0 0,1 0 0 0 0,-1 1 0 0 0,0-1 0 0 0,1 0 0 0 0,-1 1 0 0 0,0-1 0 0 0,1 0 0 0 0,-1 0 0 0 0,0 1 0 0 0,1-1 0 0 0,-1 1 0 0 0,0-1 0 0 0,0 0 0 0 0,1 1 0 0 0,-1-1 0 0 0,0 1 0 0 0,0-1 0 0 0,0 0 0 0 0,0 1 0 0 0,0-1 0 0 0,1 1 0 0 0,-1 0 0 0 0,-1 0-176 0 0,1 1 0 0 0,0 0 0 0 0,-1-1 1 0 0,1 1-1 0 0,-1-1 0 0 0,1 1 0 0 0,-1-1 0 0 0,0 1 0 0 0,1-1 0 0 0,-1 1 0 0 0,0-1 0 0 0,-1 1 0 0 0,-11 14-1470 0 0,0-1-1 0 0,-1 0 1 0 0,-21 16-1 0 0,18-16 1786 0 0,0 1 1 0 0,-15 19-1 0 0,31-34 133 0 0,-1 1-1 0 0,1-1 1 0 0,0 1 0 0 0,0-1 0 0 0,0 1 0 0 0,0-1-1 0 0,0 1 1 0 0,1 0 0 0 0,-1-1 0 0 0,0 1 0 0 0,1 0-1 0 0,-1 0 1 0 0,1-1 0 0 0,0 1 0 0 0,0 0 0 0 0,-1 0-1 0 0,1 0 1 0 0,0-1 0 0 0,0 1 0 0 0,1 0 0 0 0,-1 0-1 0 0,0 0 1 0 0,1-1 0 0 0,-1 1 0 0 0,1 0 0 0 0,0 2-1 0 0,0-3-35 0 0,1 1 0 0 0,-1-1 0 0 0,0 0 0 0 0,0 0 0 0 0,1 0 0 0 0,-1 0 0 0 0,1 0 0 0 0,-1 0 0 0 0,0 0 0 0 0,1-1 0 0 0,0 1 0 0 0,-1 0 0 0 0,1-1-1 0 0,-1 1 1 0 0,1-1 0 0 0,0 0 0 0 0,-1 0 0 0 0,1 1 0 0 0,0-1 0 0 0,0 0 0 0 0,-1 0 0 0 0,1 0 0 0 0,0-1 0 0 0,-1 1 0 0 0,1 0 0 0 0,0-1-1 0 0,2 0 1 0 0,9-3-149 0 0,0 0 0 0 0,0-1 0 0 0,0 0 0 0 0,-1-1-1 0 0,18-10 1 0 0,-25 12-586 0 0,0 0-1 0 0,0 0 0 0 0,0-1 1 0 0,-1 1-1 0 0,7-9 0 0 0,-8 8-334 0 0,1 1 0 0 0,-2-1 0 0 0,1 0 0 0 0,-1-1 0 0 0,1 1-1 0 0,-1 0 1 0 0,1-6 0 0 0,1-7-259 0 0,0 1 0 0 0,-1-1-1 0 0,1-25 1 0 0,-4 35 1540 0 0,0-1-1 0 0,-1 1 0 0 0,0-1 0 0 0,-1 1 1 0 0,0 0-1 0 0,0-1 0 0 0,-1 1 0 0 0,0 0 1 0 0,-4-9-1 0 0,5 13 247 0 0,0 2-167 0 0,1 0 0 0 0,0 0-1 0 0,0 0 1 0 0,0 0-1 0 0,0 0 1 0 0,0 0 0 0 0,0-1-1 0 0,0 1 1 0 0,1 0 0 0 0,0-1-1 0 0,-1 1 1 0 0,1 0-1 0 0,3-3 3645 0 0,5 22-2454 0 0,-1 16-875 0 0,-2 0 0 0 0,-1 1 0 0 0,-2 0 0 0 0,-3 52 0 0 0,1 1-567 0 0,0-47-250 0 0,0-21-369 0 0,0 0 0 0 0,1 0 0 0 0,1 0 0 0 0,1 1 0 0 0,6 23 0 0 0,-9-42 268 0 0,0 0 0 0 0,0-1 0 0 0,0 1 0 0 0,0-1 0 0 0,1 1 0 0 0,-1-1 0 0 0,0 1 1 0 0,0-1-1 0 0,0 1 0 0 0,1-1 0 0 0,-1 1 0 0 0,0-1 0 0 0,0 1 0 0 0,1-1 0 0 0,-1 0 0 0 0,0 1 1 0 0,1-1-1 0 0,-1 1 0 0 0,1-1 0 0 0,-1 0 0 0 0,0 1 0 0 0,1-1 0 0 0,-1 0 0 0 0,1 1 0 0 0,-1-1 1 0 0,1 0-1 0 0,-1 0 0 0 0,1 0 0 0 0,-1 1 0 0 0,2-1 0 0 0,7-13-3286 0 0,3-26 26 0 0,14-134-1914 0 0,1-6 5462 0 0,-26 174 287 0 0,0-1 0 0 0,1 1-1 0 0,-1 0 1 0 0,1 0 0 0 0,0 0 0 0 0,6-9 0 0 0,-8 13-307 0 0,0 1 0 0 0,1 0 0 0 0,-1-1 0 0 0,0 1 0 0 0,1 0 0 0 0,-1-1 0 0 0,0 1-1 0 0,1 0 1 0 0,-1-1 0 0 0,0 1 0 0 0,1 0 0 0 0,-1 0 0 0 0,1-1 0 0 0,-1 1 0 0 0,1 0 0 0 0,-1 0 0 0 0,0 0 0 0 0,1 0 0 0 0,-1-1 0 0 0,1 1 0 0 0,-1 0 0 0 0,1 0 0 0 0,-1 0 0 0 0,1 0 0 0 0,-1 0-1 0 0,1 0 1 0 0,-1 0 0 0 0,1 0 0 0 0,-1 1 0 0 0,1-1 0 0 0,0 1 113 0 0,1 0 1 0 0,-1 0-1 0 0,0 0 0 0 0,0 0 1 0 0,0 1-1 0 0,1-1 0 0 0,-1 0 1 0 0,0 1-1 0 0,-1-1 0 0 0,1 1 1 0 0,0-1-1 0 0,0 1 0 0 0,0 2 1 0 0,2 4 233 0 0,0 1 0 0 0,0 0 0 0 0,-1 0 0 0 0,0 0 0 0 0,-1 0 0 0 0,0 0 0 0 0,-1 0 0 0 0,0 0 0 0 0,-1 11 0 0 0,-3 10 225 0 0,-10 44 0 0 0,8-53-1063 0 0,1 1 0 0 0,2 0 0 0 0,-2 41 0 0 0,8-39-2661 0 0,-3-23 2815 0 0,0-1 0 0 0,1 1 0 0 0,-1-1 0 0 0,0 1 0 0 0,0-1 0 0 0,0 1 0 0 0,0-1 0 0 0,1 1 1 0 0,-1-1-1 0 0,0 0 0 0 0,0 1 0 0 0,1-1 0 0 0,-1 1 0 0 0,0-1 0 0 0,1 0 0 0 0,-1 1 0 0 0,0-1 1 0 0,1 0-1 0 0,-1 1 0 0 0,1-1 0 0 0,-1 0 0 0 0,0 1 0 0 0,1-1 0 0 0,-1 0 0 0 0,1 0 0 0 0,-1 0 1 0 0,1 1-1 0 0,-1-1 0 0 0,1 0 0 0 0,-1 0 0 0 0,1 0 0 0 0,-1 0 0 0 0,1 0 0 0 0,-1 0 0 0 0,1 0 1 0 0,-1 0-1 0 0,1 0 0 0 0,-1 0 0 0 0,1 0 0 0 0,-1 0 0 0 0,1-1 0 0 0,0 1 0 0 0,7-5-5489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35 5049 0 0,'5'-1'823'0'0,"0"1"-1"0"0,0-1 1 0 0,0-1 0 0 0,0 1-1 0 0,0-1 1 0 0,0 0 0 0 0,0 0-1 0 0,8-5 1 0 0,-8 4-452 0 0,0 1 0 0 0,0-1 0 0 0,0 1 1 0 0,0 0-1 0 0,1 0 0 0 0,6 0 0 0 0,-10 1-359 0 0,0 1-1 0 0,0 0 1 0 0,1 1 0 0 0,-1-1-1 0 0,0 0 1 0 0,0 0 0 0 0,1 1 0 0 0,-1 0-1 0 0,0-1 1 0 0,0 1 0 0 0,0 0-1 0 0,0 0 1 0 0,0 0 0 0 0,0 0-1 0 0,0 0 1 0 0,0 1 0 0 0,0-1 0 0 0,-1 1-1 0 0,1-1 1 0 0,1 2 0 0 0,-2-2-175 0 0,-1-1 1 0 0,1 1 0 0 0,-1-1 0 0 0,1 1-1 0 0,-1-1 1 0 0,0 1 0 0 0,1 0-1 0 0,-1-1 1 0 0,0 1 0 0 0,1-1 0 0 0,-1 1-1 0 0,0 0 1 0 0,0-1 0 0 0,0 1 0 0 0,0 0-1 0 0,1-1 1 0 0,-1 1 0 0 0,0 0 0 0 0,0-1-1 0 0,0 1 1 0 0,0 0 0 0 0,-1 0 0 0 0,1-1-1 0 0,0 1 1 0 0,0 0 0 0 0,-1 0-1 0 0,-13 17-2721 0 0,-29 8 758 0 0,40-24 2137 0 0,-45 19-379 0 0,35-16 588 0 0,1 0 0 0 0,1 0-1 0 0,-1 1 1 0 0,1 0 0 0 0,0 1 0 0 0,0 0 0 0 0,1 1 0 0 0,-18 18 0 0 0,27-26-121 0 0,0 1 0 0 0,0 0 0 0 0,0 0 0 0 0,0 0-1 0 0,0 0 1 0 0,1 1 0 0 0,-1-1 0 0 0,1 0 0 0 0,-1 0 0 0 0,1 0 0 0 0,-1 1 0 0 0,1-1 0 0 0,-1 0 0 0 0,1 0-1 0 0,0 1 1 0 0,0-1 0 0 0,0 0 0 0 0,0 2 0 0 0,0-2-29 0 0,0-1 1 0 0,1 1-1 0 0,-1-1 1 0 0,0 1-1 0 0,1-1 0 0 0,-1 1 1 0 0,1-1-1 0 0,-1 1 1 0 0,1-1-1 0 0,-1 1 0 0 0,1-1 1 0 0,-1 1-1 0 0,1-1 1 0 0,-1 0-1 0 0,1 1 0 0 0,-1-1 1 0 0,1 0-1 0 0,0 0 0 0 0,-1 1 1 0 0,1-1-1 0 0,0 0 1 0 0,-1 0-1 0 0,1 0 0 0 0,1 0 1 0 0,2 1 179 0 0,0-1 1 0 0,1 0-1 0 0,-1-1 0 0 0,0 1 1 0 0,1-1-1 0 0,-1 0 0 0 0,0 0 1 0 0,8-3-1 0 0,-2-1-113 0 0,0 0 0 0 0,0-1 0 0 0,-1-1 0 0 0,11-9 0 0 0,21-14 1470 0 0,-41 30-1549 0 0,0 0-1 0 0,0 0 0 0 0,0 0 0 0 0,1 0 1 0 0,-1 0-1 0 0,0 0 0 0 0,0 0 0 0 0,0 0 1 0 0,0 0-1 0 0,1 0 0 0 0,-1 0 0 0 0,0 0 1 0 0,0 0-1 0 0,0 0 0 0 0,0 0 0 0 0,0 0 1 0 0,1 1-1 0 0,-1-1 0 0 0,0 0 0 0 0,0 0 1 0 0,0 0-1 0 0,0 0 0 0 0,0 0 0 0 0,0 0 1 0 0,1 0-1 0 0,-1 1 0 0 0,0-1 0 0 0,0 0 1 0 0,0 0-1 0 0,0 0 0 0 0,0 0 0 0 0,0 0 1 0 0,0 1-1 0 0,0-1 0 0 0,0 0 0 0 0,0 0 1 0 0,0 0-1 0 0,0 0 0 0 0,0 1 0 0 0,0-1 1 0 0,0 0-1 0 0,0 0 0 0 0,0 0 0 0 0,0 0 1 0 0,0 1-1 0 0,0-1 0 0 0,0 0 0 0 0,0 0 1 0 0,1 18 788 0 0,-5 19-727 0 0,4-36-31 0 0,-1 6-70 0 0,1 0 1 0 0,-1 1 0 0 0,1-1 0 0 0,1 0 0 0 0,-1 0 0 0 0,1 1 0 0 0,1-1 0 0 0,-1 0 0 0 0,1 0 0 0 0,0 0 0 0 0,7 13 0 0 0,-8-17-17 0 0,1 0 0 0 0,1 0 0 0 0,-1 0 0 0 0,0 0 1 0 0,1-1-1 0 0,-1 1 0 0 0,1-1 0 0 0,0 0 0 0 0,0 0 0 0 0,0 0 0 0 0,0 0 0 0 0,0 0 0 0 0,0 0 0 0 0,0-1 0 0 0,1 1 1 0 0,-1-1-1 0 0,0 0 0 0 0,1 0 0 0 0,-1-1 0 0 0,1 1 0 0 0,0-1 0 0 0,-1 1 0 0 0,1-1 0 0 0,-1 0 0 0 0,1-1 0 0 0,5 0 1 0 0,-6 1 64 0 0,0 0 1 0 0,1 0-1 0 0,-1-1 0 0 0,0 0 1 0 0,0 1-1 0 0,0-1 1 0 0,1 0-1 0 0,-1-1 1 0 0,0 1-1 0 0,0-1 1 0 0,-1 1-1 0 0,1-1 1 0 0,0 0-1 0 0,0 0 0 0 0,-1 0 1 0 0,1 0-1 0 0,-1 0 1 0 0,0-1-1 0 0,0 1 1 0 0,0-1-1 0 0,0 0 1 0 0,0 1-1 0 0,0-1 1 0 0,-1 0-1 0 0,1 0 1 0 0,-1 0-1 0 0,0 0 0 0 0,0 0 1 0 0,0 0-1 0 0,1-5 1 0 0,-2 3 21 0 0,1 0 1 0 0,-1-1-1 0 0,-1 1 1 0 0,1-1-1 0 0,-1 1 1 0 0,0 0-1 0 0,0-1 1 0 0,0 1-1 0 0,-1 0 1 0 0,1 0-1 0 0,-1 0 1 0 0,-1 0-1 0 0,1 0 1 0 0,-1 1-1 0 0,0-1 1 0 0,0 1-1 0 0,-6-8 1 0 0,2 5-190 0 0,-1 0 1 0 0,1 1 0 0 0,-1 0 0 0 0,0 0-1 0 0,-1 1 1 0 0,-11-5 0 0 0,-29-9-4549 0 0,49 19 4467 0 0,-1 0-1 0 0,1 0 1 0 0,0 0-1 0 0,-1 0 0 0 0,1 0 1 0 0,-1 0-1 0 0,1 0 1 0 0,0 0-1 0 0,-1 0 1 0 0,1 1-1 0 0,-1-1 1 0 0,1 0-1 0 0,0 0 0 0 0,-1 0 1 0 0,1 0-1 0 0,0 1 1 0 0,-1-1-1 0 0,1 0 1 0 0,0 0-1 0 0,0 1 1 0 0,-1-1-1 0 0,1 0 0 0 0,0 1 1 0 0,0-1-1 0 0,-1 0 1 0 0,1 1-1 0 0,0-1 1 0 0,0 0-1 0 0,0 1 1 0 0,0-1-1 0 0,-1 1 1 0 0,1-1-1 0 0,0 0 0 0 0,0 1 1 0 0,0 0-1 0 0,-2 16-4642 0 0,4-5 772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4537 0 0,'5'21'519'0'0,"12"14"8168"0"0,-2-4-3537 0 0,-14-28-5061 0 0,-1 1 0 0 0,0 0 0 0 0,1-1 0 0 0,-2 1 0 0 0,1 0 0 0 0,0-1 0 0 0,-1 1 1 0 0,1 0-1 0 0,-1-1 0 0 0,0 1 0 0 0,0-1 0 0 0,-1 1 0 0 0,1-1 0 0 0,-1 0 0 0 0,1 1 0 0 0,-1-1 0 0 0,0 0 0 0 0,0 0 0 0 0,-1 0 0 0 0,-3 3 0 0 0,3-1 24 0 0,-1-1 0 0 0,0 1 0 0 0,0-1 0 0 0,-1 0 1 0 0,0 0-1 0 0,1-1 0 0 0,-1 1 0 0 0,0-1 0 0 0,-1 0 1 0 0,1-1-1 0 0,0 1 0 0 0,-7 1 0 0 0,10-4-130 0 0,0 0 1 0 0,0 0-1 0 0,0 0 0 0 0,0 0 1 0 0,1 0-1 0 0,-1-1 0 0 0,0 1 1 0 0,0 0-1 0 0,0-1 0 0 0,0 0 0 0 0,0 0 1 0 0,1 1-1 0 0,-1-1 0 0 0,-2-2 1 0 0,3 3 10 0 0,1 0 0 0 0,-1-1 0 0 0,1 1 1 0 0,-1 0-1 0 0,1-1 0 0 0,-1 1 0 0 0,1-1 0 0 0,-1 1 1 0 0,1-1-1 0 0,-1 1 0 0 0,1-1 0 0 0,0 1 0 0 0,-1-1 1 0 0,1 1-1 0 0,0-1 0 0 0,-1 1 0 0 0,1-1 1 0 0,0 1-1 0 0,0-1 0 0 0,-1 0 0 0 0,1 1 0 0 0,0-1 1 0 0,0 0-1 0 0,0 1 0 0 0,0-1 0 0 0,0 0 0 0 0,0 1 1 0 0,0-1-1 0 0,0 0 0 0 0,0 1 0 0 0,0-1 1 0 0,1 1-1 0 0,-1-1 0 0 0,0 0 0 0 0,0 1 0 0 0,0-1 1 0 0,1 1-1 0 0,-1-1 0 0 0,0 1 0 0 0,1-1 0 0 0,-1 0 1 0 0,1 1-1 0 0,-1-1 0 0 0,1 0 0 0 0,1 0 12 0 0,-1 0 0 0 0,1 1 1 0 0,-1-1-1 0 0,1 0 0 0 0,-1 0 0 0 0,1 1 0 0 0,0-1 0 0 0,-1 1 0 0 0,1 0 0 0 0,0-1 0 0 0,-1 1 0 0 0,1 0 0 0 0,0 0 0 0 0,-1 0 0 0 0,1 0 0 0 0,0 0 0 0 0,0 0 1 0 0,1 1-1 0 0,37 9 69 0 0,-28-6-79 0 0,-3-2-150 0 0,9 3 217 0 0,0 0 1 0 0,0-2-1 0 0,1 0 1 0 0,22 1-1 0 0,-35-4-278 0 0,0-1 0 0 0,0 1-1 0 0,-1-1 1 0 0,1 0 0 0 0,-1-1 0 0 0,1 1 0 0 0,9-5-1 0 0,-11 4-311 0 0,0 0-1 0 0,-1-1 0 0 0,1 1 0 0 0,0-1 0 0 0,-1 0 1 0 0,1 0-1 0 0,-1 0 0 0 0,0 0 0 0 0,0-1 1 0 0,5-7-1 0 0,0-2-1787 0 0,-2-1 1 0 0,10-25-1 0 0,-13 32 1645 0 0,7-19-3421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6665 0 0,'4'-2'1009'0'0,"0"0"0"0"0,0 1-1 0 0,0-1 1 0 0,1 1-1 0 0,-1 0 1 0 0,6-1-1 0 0,18-5 618 0 0,-22 5-1431 0 0,1 0 0 0 0,0 0-1 0 0,0 0 1 0 0,0 1 0 0 0,0 0-1 0 0,0 1 1 0 0,0 0 0 0 0,0 0 0 0 0,0 0-1 0 0,10 2 1 0 0,-14-1-275 0 0,-1-1 1 0 0,0 1-1 0 0,1 0 1 0 0,-1-1-1 0 0,0 1 0 0 0,1 0 1 0 0,-1 1-1 0 0,0-1 1 0 0,0 0-1 0 0,0 1 1 0 0,0-1-1 0 0,0 1 0 0 0,0-1 1 0 0,2 4-1 0 0,-3-4-266 0 0,0 1 0 0 0,0 0 0 0 0,0 0 0 0 0,-1-1 0 0 0,1 1 0 0 0,0 0 0 0 0,-1 0 0 0 0,0 0 0 0 0,1 0 0 0 0,-1 0 0 0 0,0 0 0 0 0,0 0 0 0 0,0 0 0 0 0,0 0 0 0 0,0 0 0 0 0,0 0 0 0 0,-1 0 0 0 0,1 0 0 0 0,-1 0 0 0 0,0 3 0 0 0,-3 5-4918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16 5921 0 0,'-1'-15'4542'0'0,"4"22"-787"0"0,3 27-884 0 0,-7 3-2609 0 0,-11 68 0 0 0,4-62-4824 0 0,-19 53 1 0 0,18-67-392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4 441 7042 0 0,'-3'29'4961'0'0,"3"-29"-4897"0"0,0 0-1 0 0,0 0 1 0 0,0 1 0 0 0,0-1 0 0 0,0 0-1 0 0,0 0 1 0 0,0 0 0 0 0,0 1-1 0 0,0-1 1 0 0,0 0 0 0 0,1 0 0 0 0,-1 1-1 0 0,0-1 1 0 0,0 0 0 0 0,0 0-1 0 0,0 0 1 0 0,1 0 0 0 0,-1 1-1 0 0,0-1 1 0 0,0 0 0 0 0,0 0 0 0 0,1 0-1 0 0,-1 0 1 0 0,0 0 0 0 0,0 0-1 0 0,0 1 1 0 0,1-1 0 0 0,-1 0 0 0 0,0 0-1 0 0,0 0 1 0 0,1 0 0 0 0,-1 0-1 0 0,1 0 1 0 0,14-8 968 0 0,2-5-245 0 0,-6 3-222 0 0,1 1 0 0 0,0 1 0 0 0,1 0 0 0 0,0 0 0 0 0,23-9 0 0 0,-33 16-457 0 0,0 0 1 0 0,-1 1 0 0 0,1-1-1 0 0,0 0 1 0 0,0 1-1 0 0,0 0 1 0 0,0 0 0 0 0,-1 0-1 0 0,1 0 1 0 0,0 0 0 0 0,0 1-1 0 0,0-1 1 0 0,0 1-1 0 0,-1 0 1 0 0,1 0 0 0 0,0 0-1 0 0,-1 0 1 0 0,1 0 0 0 0,-1 0-1 0 0,1 1 1 0 0,-1-1 0 0 0,1 1-1 0 0,-1 0 1 0 0,0 0-1 0 0,0-1 1 0 0,0 2 0 0 0,0-1-1 0 0,0 0 1 0 0,0 0 0 0 0,-1 1-1 0 0,1-1 1 0 0,-1 0-1 0 0,0 1 1 0 0,1 0 0 0 0,-1-1-1 0 0,1 5 1 0 0,2 4 225 0 0,1 1 0 0 0,-2 1-1 0 0,5 22 1 0 0,-7-28-943 0 0,0 0 0 0 0,-1 0 0 0 0,0 0 0 0 0,-1 13 0 0 0</inkml:trace>
  <inkml:trace contextRef="#ctx0" brushRef="#br0" timeOffset="1">440 17 12251 0 0,'4'-16'6182'0'0,"-2"28"-3056"0"0,-2 28-1283 0 0,-4-7-1511 0 0,-2-1-1 0 0,-1 1 1 0 0,-2-1-1 0 0,-1 0 1 0 0,-1-1-1 0 0,-21 39 1 0 0,11-45-1803 0 0,11-23-417 0 0,10-3 1789 0 0,0 1 1 0 0,-1-1-1 0 0,1 0 1 0 0,0 0 0 0 0,0 0-1 0 0,-1 0 1 0 0,1 1-1 0 0,0-1 1 0 0,0 0 0 0 0,0 0-1 0 0,0 0 1 0 0,0 0-1 0 0,0 0 1 0 0,0 1 0 0 0,1-1-1 0 0,-1 0 1 0 0,1-1-1 0 0,-1-2 72 0 0,1 0 0 0 0,0 0 0 0 0,0 1 0 0 0,0-1 0 0 0,1 0 0 0 0,-1 1 0 0 0,1 0-1 0 0,0-1 1 0 0,0 1 0 0 0,0 0 0 0 0,0 0 0 0 0,0 0 0 0 0,1 0 0 0 0,0 0 0 0 0,-1 0 0 0 0,1 1-1 0 0,0-1 1 0 0,0 1 0 0 0,1 0 0 0 0,-1 0 0 0 0,0 0 0 0 0,1 1 0 0 0,-1-1 0 0 0,1 1-1 0 0,6-2 1 0 0,-4 2 92 0 0,0 0 0 0 0,0 0-1 0 0,0 1 1 0 0,0 0-1 0 0,0 0 1 0 0,1 0-1 0 0,-1 1 1 0 0,0 0 0 0 0,0 0-1 0 0,0 1 1 0 0,0 0-1 0 0,0 0 1 0 0,-1 0-1 0 0,1 1 1 0 0,6 3-1 0 0,51 37 389 0 0,-39-22-4601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2:33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9978 0 0,'15'-1'2207'0'0,"0"1"-1"0"0,1 0 1 0 0,-1 0 0 0 0,20 5-1 0 0,-15-3-2015 0 0,39 1-1 0 0,-53-3-662 0 0,0-1 0 0 0,-1 0-1 0 0,1 0 1 0 0,-1 0 0 0 0,1 0 0 0 0,-1-1 0 0 0,0 0 0 0 0,1 0-1 0 0,-1 0 1 0 0,0-1 0 0 0,6-4 0 0 0,-9 7 198 0 0,-1-1 0 0 0,0 0 0 0 0,1 0 1 0 0,-1 0-1 0 0,0 0 0 0 0,0 0 0 0 0,0 0 0 0 0,0-1 0 0 0,0 1 0 0 0,0 0 1 0 0,0-1-1 0 0,-1 1 0 0 0,1 0 0 0 0,0-1 0 0 0,-1 1 0 0 0,1-1 0 0 0,-1 1 1 0 0,1-1-1 0 0,-1 1 0 0 0,0-1 0 0 0,0 1 0 0 0,1-1 0 0 0,-1 1 1 0 0,0-1-1 0 0,-1 1 0 0 0,1-1 0 0 0,0 1 0 0 0,0-1 0 0 0,-1 1 0 0 0,1-1 1 0 0,0 1-1 0 0,-1-1 0 0 0,0 1 0 0 0,-1-3 0 0 0,0-5-374 0 0,2-7-2845 0 0</inkml:trace>
  <inkml:trace contextRef="#ctx0" brushRef="#br0" timeOffset="1">247 1 7594 0 0,'-7'2'8639'0'0,"5"10"-4391"0"0,3 17-2014 0 0,0-22-1277 0 0,13 277 2634 0 0,-10-198-3647 0 0,3-16-1069 0 0,-6-59-2673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39:1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92 7706 0 0,'-3'-14'1427'0'0,"2"9"-629"0"0,0 0 0 0 0,0-1 0 0 0,0 1 0 0 0,1 0 0 0 0,-1-1 0 0 0,1 1 0 0 0,1 0 0 0 0,0-8 0 0 0,1 12-584 0 0,0 1 0 0 0,0-1 0 0 0,0 1 0 0 0,-1 0 0 0 0,1 0-1 0 0,0 0 1 0 0,0 0 0 0 0,0 0 0 0 0,0 1 0 0 0,0-1 0 0 0,0 0-1 0 0,-1 1 1 0 0,1-1 0 0 0,3 2 0 0 0,-1-1 65 0 0,48 9 544 0 0,0-2 1 0 0,93 3 0 0 0,106-18-67 0 0,-144 2-287 0 0,164 12-1 0 0,-121 15-216 0 0,-91-11-139 0 0,0-3 1 0 0,99 1-1 0 0,-146-10-64 0 0,-1 0-1 0 0,0 0 0 0 0,0-2 1 0 0,19-5-1 0 0,-27 7-117 0 0,0 0 0 0 0,-1 0 1 0 0,1-1-1 0 0,0 1 0 0 0,-1-1 0 0 0,1 0 0 0 0,-1 1 0 0 0,1-1 0 0 0,-1 0 1 0 0,3-4-1 0 0,-4 5-70 0 0,-1 0 1 0 0,1 0 0 0 0,0 0-1 0 0,-1 0 1 0 0,1-1-1 0 0,-1 1 1 0 0,1 0 0 0 0,-1 0-1 0 0,0-1 1 0 0,0 1-1 0 0,1 0 1 0 0,-1-1 0 0 0,0 1-1 0 0,0 0 1 0 0,0-1 0 0 0,0 1-1 0 0,0 0 1 0 0,-1-1-1 0 0,1 1 1 0 0,0 0 0 0 0,-1-1-1 0 0,1 1 1 0 0,-2-2-1 0 0,-12-17-6748 0 0,5 7-427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75 9522 0 0,'-63'-16'7345'0'0,"42"9"-6028"0"0,-1 2-1 0 0,1 0 0 0 0,-1 1 1 0 0,0 2-1 0 0,-25-1 0 0 0,22 4-1172 0 0,1-2 0 0 0,-1 0 0 0 0,1-2 0 0 0,-1-1 0 0 0,-37-10 0 0 0,54 11-158 0 0,-1 1-1 0 0,0 0 0 0 0,0 0 0 0 0,-12 0 0 0 0,-6 7-3167 0 0,26-4 2356 0 0,-1-1-1 0 0,0 1 0 0 0,1 0 1 0 0,-1 0-1 0 0,0 0 0 0 0,1 0 1 0 0,-1 1-1 0 0,1-1 0 0 0,0 0 1 0 0,-1 1-1 0 0,1-1 0 0 0,-1 2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6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166 360 8554 0 0,'-6'-2'1090'0'0,"0"0"0"0"0,1-1 0 0 0,-1 1-1 0 0,1-1 1 0 0,-1-1 0 0 0,-8-6 0 0 0,6 3-514 0 0,0 0 0 0 0,0-1 0 0 0,-9-12 0 0 0,5 4-493 0 0,1 0 0 0 0,1-1 0 0 0,-15-34 0 0 0,22 43-83 0 0,-1 0 1 0 0,2 0-1 0 0,-1-1 0 0 0,1 1 1 0 0,1-1-1 0 0,-1 1 1 0 0,1-16-1 0 0,1 22-4 0 0,0-1 0 0 0,0 0 0 0 0,0 0 1 0 0,1 1-1 0 0,-1-1 0 0 0,1 0 0 0 0,0 1 0 0 0,0-1 0 0 0,0 1 0 0 0,0-1 0 0 0,1 1 0 0 0,-1-1 1 0 0,0 1-1 0 0,1 0 0 0 0,0 0 0 0 0,0-1 0 0 0,-1 1 0 0 0,1 0 0 0 0,0 1 0 0 0,1-1 1 0 0,-1 0-1 0 0,0 1 0 0 0,0-1 0 0 0,1 1 0 0 0,-1-1 0 0 0,1 1 0 0 0,4-1 0 0 0,10-3 3 0 0,1 1 0 0 0,-1 1 0 0 0,1 1 0 0 0,25-1 0 0 0,-27 3-140 0 0,1-1 0 0 0,-1-1 0 0 0,0 0 0 0 0,0-1 0 0 0,24-8 0 0 0,-28 5-2292 0 0,-8-1-2487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 9290 0 0,'-6'-1'194'0'0,"3"0"280"0"0,-1 0 0 0 0,0 0 0 0 0,0 0 0 0 0,0 0 0 0 0,1 1 0 0 0,-1 0-1 0 0,0 0 1 0 0,-4 0 0 0 0,7 0-342 0 0,0 1-1 0 0,0 0 1 0 0,0-1-1 0 0,0 1 1 0 0,0-1-1 0 0,0 1 1 0 0,0 0-1 0 0,0 0 1 0 0,0-1-1 0 0,1 1 1 0 0,-1 0-1 0 0,0 0 1 0 0,1 0-1 0 0,-1 0 1 0 0,1 0-1 0 0,-1 0 1 0 0,1 0-1 0 0,-1 0 1 0 0,1 0-1 0 0,-1 0 1 0 0,1 0-1 0 0,0 0 1 0 0,0 1-1 0 0,0-1 1 0 0,-1 0-1 0 0,1 0 1 0 0,0 0-1 0 0,1 0 1 0 0,-1 0-1 0 0,0 0 1 0 0,0 2-1 0 0,5 94 1380 0 0,-2-57-2096 0 0,-5 72-1 0 0,1-118-3273 0 0,2-27 3136 0 0,-1 29 742 0 0,1-1 0 0 0,0 0-1 0 0,1 0 1 0 0,-1 1 0 0 0,1-1 0 0 0,0 1 0 0 0,0-1 0 0 0,0 1 0 0 0,1 0-1 0 0,0 0 1 0 0,-1 0 0 0 0,1 0 0 0 0,1 0 0 0 0,-1 1 0 0 0,0-1 0 0 0,6-3-1 0 0,-6 5 26 0 0,1 0 0 0 0,-1 0 0 0 0,1 1-1 0 0,-1-1 1 0 0,1 1 0 0 0,0 0 0 0 0,-1 0-1 0 0,1 0 1 0 0,0 1 0 0 0,0-1 0 0 0,0 1-1 0 0,0 0 1 0 0,-1 0 0 0 0,1 0 0 0 0,0 0-1 0 0,0 1 1 0 0,0 0 0 0 0,-1 0 0 0 0,1 0-1 0 0,0 0 1 0 0,4 2 0 0 0,6 3 58 0 0,0 1 0 0 0,0 0 0 0 0,20 14 1 0 0,-1 9-1496 0 0,-9 4-3376 0 0,-16-15-675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7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11771 0 0,'1'4'2872'0'0,"3"-3"-1784"0"0,3-4-215 0 0,1-2-369 0 0,5-2-168 0 0,2-3-104 0 0,6-2-88 0 0,0-2-48 0 0,2-1-56 0 0,2 1-24 0 0,1 0-136 0 0,0 0-264 0 0,-2 2-528 0 0,-1 0-673 0 0,-3 3-967 0 0,-3-1-417 0 0,-3 4-2984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8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58 113 8778 0 0,'-4'-1'716'0'0,"-27"-8"1590"0"0,29 9-2164 0 0,1 0-1 0 0,-1-1 1 0 0,1 1-1 0 0,0-1 1 0 0,-1 0 0 0 0,1 1-1 0 0,0-1 1 0 0,-1 0-1 0 0,1 0 1 0 0,0 0 0 0 0,0 0-1 0 0,0 0 1 0 0,0 0-1 0 0,0 0 1 0 0,0 0-1 0 0,-2-2 1 0 0,3 2-90 0 0,1 0 0 0 0,-1 0-1 0 0,0 0 1 0 0,0 1 0 0 0,1-1 0 0 0,-1 0 0 0 0,0 0-1 0 0,1 0 1 0 0,-1 1 0 0 0,1-1 0 0 0,-1 0 0 0 0,1 1-1 0 0,-1-1 1 0 0,1 0 0 0 0,-1 1 0 0 0,1-1 0 0 0,0 1-1 0 0,-1-1 1 0 0,1 1 0 0 0,0-1 0 0 0,0 1 0 0 0,-1-1-1 0 0,1 1 1 0 0,1-1 0 0 0,24-11-26 0 0,-21 10 68 0 0,3-1-11 0 0,21-10-35 0 0,1 1 0 0 0,36-9 1 0 0,-59 19 93 0 0,0 0 1 0 0,1 1 0 0 0,-1 0 0 0 0,1 0 0 0 0,-1 0-1 0 0,1 1 1 0 0,0 0 0 0 0,-1 1 0 0 0,1 0 0 0 0,-1 0-1 0 0,1 0 1 0 0,-1 1 0 0 0,0 0 0 0 0,0 1 0 0 0,8 3 0 0 0,-9-2 40 0 0,-1 0 1 0 0,0 1 0 0 0,0-1-1 0 0,0 1 1 0 0,-1 0 0 0 0,0 0 0 0 0,0 1-1 0 0,0-1 1 0 0,-1 1 0 0 0,0 0 0 0 0,0 0-1 0 0,0 0 1 0 0,0 0 0 0 0,-1 0-1 0 0,0 1 1 0 0,-1-1 0 0 0,2 11 0 0 0,1 9-386 0 0,-1 1 0 0 0,-2 51 0 0 0,-2-63-1599 0 0,-1 0 0 0 0,-6 25 0 0 0,1-8-3072 0 0,5-2-1038 0 0</inkml:trace>
  <inkml:trace contextRef="#ctx0" brushRef="#br0" timeOffset="1">116 420 5185 0 0,'0'-7'8916'0'0,"8"-2"-6264"0"0,11-3-1765 0 0,13-2-642 0 0,1 2 1 0 0,0 1-1 0 0,37-7 1 0 0,-22 6-3459 0 0,-2-1-3529 0 0,-32 9 1452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8842 0 0,'-3'-9'5337'0'0,"8"16"-2577"0"0,10 15-580 0 0,-1 14-834 0 0,-1 1 1 0 0,-3 1 0 0 0,7 40-1 0 0,-8-36-2157 0 0,1-1 0 0 0,17 45-1 0 0,-16-64-1683 0 0,-3-14-630 0 0,-8-8 2966 0 0,1 0 1 0 0,-1 1 0 0 0,0-1-1 0 0,0 0 1 0 0,0 0-1 0 0,1 0 1 0 0,-1 0 0 0 0,0 0-1 0 0,0 0 1 0 0,1 0-1 0 0,-1 0 1 0 0,0 0 0 0 0,0 0-1 0 0,0 0 1 0 0,1 0 0 0 0,-1 0-1 0 0,0 0 1 0 0,0 0-1 0 0,0 0 1 0 0,1-1 0 0 0,-1 1-1 0 0,0 0 1 0 0,0 0 0 0 0,0 0-1 0 0,2-3-2217 0 0,1-6-3746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2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11851 0 0,'10'-4'4667'0'0,"12"-3"-3569"0"0,-21 7-861 0 0,5-2 112 0 0,-2 0-242 0 0,1 0-1 0 0,0 1 1 0 0,0 0-1 0 0,-1 0 1 0 0,1 0-1 0 0,0 0 1 0 0,0 1-1 0 0,0-1 1 0 0,0 1-1 0 0,0 1 1 0 0,0-1 0 0 0,0 1-1 0 0,8 1 1 0 0,-25 32-177 0 0,12-26 54 0 0,0 1 0 0 0,1-1 0 0 0,0 1 1 0 0,0-1-1 0 0,1 0 0 0 0,0 0 0 0 0,1 1 0 0 0,-1-1 0 0 0,2-1 0 0 0,-1 1 0 0 0,1 0 0 0 0,0-1 0 0 0,1 0 0 0 0,0 0 0 0 0,7 8 0 0 0,-12-14 17 0 0,1 0 0 0 0,-1-1 0 0 0,1 1 0 0 0,0 0 0 0 0,-1-1 0 0 0,1 1 0 0 0,0-1 0 0 0,0 1 0 0 0,-1-1 0 0 0,1 1 0 0 0,0-1 0 0 0,0 0 0 0 0,0 1 0 0 0,0-1 0 0 0,0 0 0 0 0,-1 0 0 0 0,1 1 0 0 0,0-1 0 0 0,0 0 0 0 0,0 0 0 0 0,0 0 0 0 0,0 0 0 0 0,0 0 0 0 0,0 0 0 0 0,0 0 0 0 0,-1-1 0 0 0,1 1 0 0 0,0 0 0 0 0,0 0 0 0 0,0-1 0 0 0,1 0 0 0 0,0-1 14 0 0,0 1 1 0 0,-1-1-1 0 0,1 0 1 0 0,0 0 0 0 0,-1 0-1 0 0,0 0 1 0 0,0 0-1 0 0,1 0 1 0 0,-1-1-1 0 0,-1 1 1 0 0,3-5 0 0 0,-1-3 37 0 0,1 0 1 0 0,-1-1-1 0 0,-1 0 0 0 0,1-18 1 0 0,-2 26-73 0 0,0 0 1 0 0,0 0-1 0 0,-1 0 0 0 0,1 0 0 0 0,-1 0 1 0 0,1 0-1 0 0,-1 1 0 0 0,0-1 1 0 0,-1 0-1 0 0,1 0 0 0 0,0 1 0 0 0,-1-1 1 0 0,1 1-1 0 0,-1-1 0 0 0,-2-2 1 0 0,-20-15-4263 0 0,11 11 227 0 0,8 4 1115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7914 0 0,'26'26'5707'0'0,"-18"-13"-4956"0"0,0 0 0 0 0,0 1 0 0 0,10 27 0 0 0,-16-35-567 0 0,1-1 0 0 0,-1 1 0 0 0,0 0 0 0 0,-1 0 0 0 0,0 0 0 0 0,0 0 0 0 0,0 1 0 0 0,0-1 0 0 0,-1 0 0 0 0,0 0 0 0 0,-1 10 0 0 0,1-16-188 0 0,0 0-1 0 0,0 0 1 0 0,0 1 0 0 0,0-1-1 0 0,0 0 1 0 0,0 0-1 0 0,0 0 1 0 0,0 0-1 0 0,-1 0 1 0 0,1 1-1 0 0,0-1 1 0 0,0 0-1 0 0,0 0 1 0 0,0 0 0 0 0,0 0-1 0 0,0 0 1 0 0,0 0-1 0 0,0 1 1 0 0,0-1-1 0 0,0 0 1 0 0,-1 0-1 0 0,1 0 1 0 0,0 0-1 0 0,0 0 1 0 0,0 0-1 0 0,0 0 1 0 0,0 0 0 0 0,-1 0-1 0 0,1 0 1 0 0,0 0-1 0 0,0 0 1 0 0,0 1-1 0 0,0-1 1 0 0,0 0-1 0 0,-1 0 1 0 0,1 0-1 0 0,0 0 1 0 0,0 0 0 0 0,0 0-1 0 0,0 0 1 0 0,0-1-1 0 0,-1 1 1 0 0,1 0-1 0 0,0 0 1 0 0,0 0-1 0 0,0 0 1 0 0,-7-8-476 0 0,-2-12-402 0 0,5 9 722 0 0,2 0 0 0 0,0 0 0 0 0,0 0 0 0 0,1 0 0 0 0,0-1-1 0 0,1 1 1 0 0,2-22 0 0 0,-1 27 120 0 0,-1 0 1 0 0,2 0-1 0 0,-1 1 0 0 0,0-1 1 0 0,1 0-1 0 0,0 1 0 0 0,0 0 1 0 0,1-1-1 0 0,-1 1 1 0 0,1 0-1 0 0,1 0 0 0 0,-1 0 1 0 0,0 1-1 0 0,1-1 0 0 0,0 1 1 0 0,0 0-1 0 0,6-5 0 0 0,-9 8 74 0 0,0 0-1 0 0,0 1 1 0 0,0-1-1 0 0,0 0 0 0 0,0 0 1 0 0,0 1-1 0 0,0-1 1 0 0,0 1-1 0 0,0-1 0 0 0,1 1 1 0 0,-1-1-1 0 0,0 1 1 0 0,0 0-1 0 0,0-1 0 0 0,1 1 1 0 0,-1 0-1 0 0,0 0 1 0 0,0 0-1 0 0,1 0 1 0 0,-1 0-1 0 0,0 0 0 0 0,0 0 1 0 0,1 1-1 0 0,-1-1 1 0 0,0 0-1 0 0,0 1 0 0 0,0-1 1 0 0,1 1-1 0 0,-1-1 1 0 0,0 1-1 0 0,0 0 0 0 0,0-1 1 0 0,0 1-1 0 0,1 1 1 0 0,-1 0 60 0 0,1 0 0 0 0,-1 0 0 0 0,0 0-1 0 0,0 0 1 0 0,-1 0 0 0 0,1 1 0 0 0,0-1 0 0 0,-1 0 0 0 0,0 0 0 0 0,1 1 0 0 0,-1-1 0 0 0,0 0 0 0 0,0 1 0 0 0,0-1 0 0 0,0 0 0 0 0,-1 1 0 0 0,0 2 0 0 0,-3 11 89 0 0,-1-1 0 0 0,-1 0 0 0 0,0-1 0 0 0,-8 15 0 0 0,7-17-239 0 0,1 1 0 0 0,0 0 0 0 0,1 1 0 0 0,1-1 0 0 0,-5 19 0 0 0,11-15-692 0 0,-2-17 727 0 0,0 1 1 0 0,1-1 0 0 0,-1 0 0 0 0,0 0-1 0 0,1 0 1 0 0,-1 0 0 0 0,0 1-1 0 0,1-1 1 0 0,-1 0 0 0 0,0 0-1 0 0,1 0 1 0 0,-1 0 0 0 0,0 0 0 0 0,1 0-1 0 0,-1 0 1 0 0,0 0 0 0 0,1 0-1 0 0,-1 0 1 0 0,0 0 0 0 0,1 0 0 0 0,-1 0-1 0 0,0 0 1 0 0,1-1 0 0 0,-1 1-1 0 0,0 0 1 0 0,1 0 0 0 0,-1 0 0 0 0,1-1-1 0 0,29-23-525 0 0,-17 13 699 0 0,-5 6-339 0 0,1 0-1 0 0,0 0 1 0 0,0 1 0 0 0,0 1-1 0 0,0 0 1 0 0,1 0 0 0 0,-1 0-1 0 0,15-1 1 0 0,23-6-5075 0 0,-47 10 5038 0 0,1-1-1 0 0,0 1 1 0 0,0 0-1 0 0,0-1 0 0 0,-1 1 1 0 0,1 0-1 0 0,0-1 0 0 0,0 1 1 0 0,-1-1-1 0 0,1 1 0 0 0,0-1 1 0 0,-1 1-1 0 0,1-1 0 0 0,-1 0 1 0 0,1 1-1 0 0,0-2 0 0 0,4-7-3532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9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4513 0 0,'4'16'10551'0'0,"15"94"-8743"0"0,-21-54-2970 0 0,5-58 1111 0 0,0 0 1 0 0,0-1-1 0 0,0 1 1 0 0,1 1-1 0 0,-1-1 1 0 0,1 0-1 0 0,-1 1 1 0 0,1 0-1 0 0,-1 0 0 0 0,1 0 1 0 0,0 0-1 0 0,-1 0 1 0 0,1 1-1 0 0,0 0 1 0 0,0 0-1 0 0,0 0 1 0 0,-1 0-1 0 0,6 1 0 0 0,-4 0-463 0 0,1-1 0 0 0,-1 0 0 0 0,0 0 0 0 0,0-1-1 0 0,1 1 1 0 0,-1-1 0 0 0,0 0 0 0 0,0-1 0 0 0,10-3-1 0 0,-14 4 321 0 0,0 0-1 0 0,0 0 1 0 0,0 0 0 0 0,0 0-1 0 0,1 0 1 0 0,-1 0-1 0 0,-1 0 1 0 0,1-1-1 0 0,0 1 1 0 0,0 0-1 0 0,0-1 1 0 0,-1 1-1 0 0,1-1 1 0 0,-1 1-1 0 0,1-1 1 0 0,-1 1-1 0 0,1-1 1 0 0,-1 1 0 0 0,0-1-1 0 0,0 1 1 0 0,0-3-1 0 0,3-13-3006 0 0</inkml:trace>
  <inkml:trace contextRef="#ctx0" brushRef="#br0" timeOffset="1">171 79 8330 0 0,'-2'0'335'0'0,"0"0"0"0"0,-1 0 0 0 0,1 1 0 0 0,0-1 0 0 0,-1 1 0 0 0,1-1 0 0 0,0 1 0 0 0,0 0 0 0 0,0 0 0 0 0,-1 0 0 0 0,1 0 0 0 0,0 0 0 0 0,0 0 0 0 0,0 1 0 0 0,1-1 0 0 0,-1 0 0 0 0,0 1 0 0 0,0 0 1 0 0,1-1-1 0 0,-1 1 0 0 0,1 0 0 0 0,0 0 0 0 0,-1 0 0 0 0,1 0 0 0 0,0 0 0 0 0,0 0 0 0 0,-1 3 0 0 0,2-2-203 0 0,0 1 1 0 0,-1-1-1 0 0,1 0 1 0 0,1 0-1 0 0,-1 0 1 0 0,0 1-1 0 0,1-1 1 0 0,-1 0-1 0 0,1 0 1 0 0,0 0-1 0 0,0 0 1 0 0,0 0-1 0 0,1 0 1 0 0,-1 0-1 0 0,1 0 0 0 0,0-1 1 0 0,-1 1-1 0 0,1 0 1 0 0,4 3-1 0 0,-4-3-128 0 0,1 0 1 0 0,-1-1-1 0 0,1 1 0 0 0,0 0 0 0 0,0-1 0 0 0,0 0 0 0 0,0 0 1 0 0,0 0-1 0 0,0 0 0 0 0,1 0 0 0 0,-1 0 0 0 0,0-1 0 0 0,1 0 0 0 0,0 0 1 0 0,4 1-1 0 0,-5-2-10 0 0,-1 0 1 0 0,1 0 0 0 0,-1 0 0 0 0,1-1-1 0 0,-1 1 1 0 0,0-1 0 0 0,1 0 0 0 0,-1 1-1 0 0,0-1 1 0 0,0 0 0 0 0,0-1 0 0 0,1 1-1 0 0,-1 0 1 0 0,0-1 0 0 0,-1 1-1 0 0,1-1 1 0 0,0 1 0 0 0,0-1 0 0 0,-1 0-1 0 0,1 0 1 0 0,0 1 0 0 0,-1-1 0 0 0,0-1-1 0 0,2-2 1 0 0,1-3-32 0 0,1 0-1 0 0,-2-1 1 0 0,1 1-1 0 0,-2-1 1 0 0,1 0-1 0 0,-1 0 1 0 0,0 0-1 0 0,1-14 1 0 0,-3 20 49 0 0,1-1 1 0 0,-1 0-1 0 0,0 1 1 0 0,0-1 0 0 0,-1 0-1 0 0,1 1 1 0 0,-1-1-1 0 0,1 1 1 0 0,-1-1-1 0 0,0 1 1 0 0,0-1 0 0 0,-1 1-1 0 0,1 0 1 0 0,-1-1-1 0 0,0 1 1 0 0,0 0 0 0 0,0 0-1 0 0,0 0 1 0 0,0 0-1 0 0,0 1 1 0 0,-1-1 0 0 0,0 0-1 0 0,1 1 1 0 0,-5-3-1 0 0,4 4 31 0 0,-1 0-1 0 0,0 0 0 0 0,1 0 1 0 0,-1 1-1 0 0,0-1 0 0 0,1 1 1 0 0,-1 0-1 0 0,0 0 0 0 0,0 0 1 0 0,1 1-1 0 0,-1-1 1 0 0,0 1-1 0 0,1 0 0 0 0,-1 0 1 0 0,0 0-1 0 0,1 0 0 0 0,0 1 1 0 0,-1 0-1 0 0,1-1 0 0 0,0 1 1 0 0,0 0-1 0 0,0 1 0 0 0,-4 2 1 0 0,5-4-246 0 0,-1 1 0 0 0,1 0 0 0 0,-1 0 1 0 0,1 0-1 0 0,0 0 0 0 0,0 0 0 0 0,0 1 1 0 0,0-1-1 0 0,0 1 0 0 0,0-1 0 0 0,1 1 1 0 0,-1 0-1 0 0,1-1 0 0 0,0 1 0 0 0,0 0 1 0 0,0 0-1 0 0,0 0 0 0 0,0 0 0 0 0,1 0 0 0 0,-1 0 1 0 0,1 0-1 0 0,0 0 0 0 0,0 0 0 0 0,0 0 1 0 0,0 1-1 0 0,0-1 0 0 0,1 0 0 0 0,0 3 1 0 0,0-5-183 0 0,-1 0 0 0 0,1 0 0 0 0,0 0 0 0 0,-1 0 0 0 0,1 0 1 0 0,0 0-1 0 0,-1 0 0 0 0,1 0 0 0 0,0 0 0 0 0,0 0 0 0 0,0-1 1 0 0,0 1-1 0 0,0 0 0 0 0,0 0 0 0 0,1 0 0 0 0,8 2-5233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2:5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10322 0 0,'5'2'1449'0'0,"1"2"7"0"0,3 2-24 0 0,-1 5-368 0 0,-3 0-440 0 0,-1 4-279 0 0,1 0-193 0 0,-1 3-88 0 0,1 1-176 0 0,-1 3-449 0 0,-2 2-1031 0 0,-1 2-1296 0 0,-1 2-4162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15731 0 0,'-6'5'1468'0'0,"0"1"0"0"0,0 0 0 0 0,1 0 0 0 0,-8 11-1 0 0,-26 57-359 0 0,22-39-1015 0 0,15-32-258 0 0,0 0 0 0 0,0 1 0 0 0,1-1 0 0 0,-1 0 0 0 0,1 1 0 0 0,0-1 1 0 0,0 1-1 0 0,0 0 0 0 0,1-1 0 0 0,-1 1 0 0 0,1 0 0 0 0,0 3 0 0 0,33-29-2559 0 0,43-20 1523 0 0,-28 16-3655 0 0,47-33 0 0 0,-90 51 7954 0 0,-22 17 341 0 0,6 0-2532 0 0,0 1-1 0 0,-17 20 1 0 0,26-27-903 0 0,-1 0 0 0 0,1 0 1 0 0,0 1-1 0 0,0-1 0 0 0,0 1 0 0 0,0-1 1 0 0,0 1-1 0 0,1 0 0 0 0,0 0 0 0 0,0-1 1 0 0,0 1-1 0 0,0 0 0 0 0,0 0 0 0 0,1 8 0 0 0,0-11-43 0 0,0-1-1 0 0,0 1 1 0 0,0 0-1 0 0,0-1 1 0 0,0 1-1 0 0,0-1 1 0 0,0 1-1 0 0,1-1 1 0 0,-1 1-1 0 0,0-1 1 0 0,0 1-1 0 0,1-1 0 0 0,-1 1 1 0 0,0-1-1 0 0,1 1 1 0 0,-1-1-1 0 0,0 1 1 0 0,1-1-1 0 0,-1 1 1 0 0,1-1-1 0 0,-1 0 1 0 0,1 1-1 0 0,-1-1 1 0 0,1 0-1 0 0,-1 1 1 0 0,1-1-1 0 0,-1 0 0 0 0,1 0 1 0 0,-1 0-1 0 0,1 1 1 0 0,0-1-1 0 0,23-4-421 0 0,19-17 359 0 0,-43 21 102 0 0,6-3 49 0 0,0-1-1 0 0,-1 1 1 0 0,2 0-1 0 0,-1 1 1 0 0,0-1 0 0 0,0 1-1 0 0,1 0 1 0 0,0 1-1 0 0,-1 0 1 0 0,1 0 0 0 0,0 0-1 0 0,-1 1 1 0 0,8 0-1 0 0,-9 1-425 0 0,0 0 0 0 0,0 0-1 0 0,0 0 1 0 0,0 1-1 0 0,0 0 1 0 0,8 4-1 0 0,-10-4-642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11178 0 0,'0'-3'328'0'0,"0"0"0"0"0,0 0 0 0 0,1 0 0 0 0,-1 0 0 0 0,1 0 0 0 0,0 0 0 0 0,-1 0-1 0 0,1 0 1 0 0,0 1 0 0 0,1-1 0 0 0,-1 0 0 0 0,0 1 0 0 0,1-1 0 0 0,0 1 0 0 0,-1-1 0 0 0,1 1-1 0 0,0 0 1 0 0,4-4 0 0 0,-2 3-127 0 0,0 0-1 0 0,1 0 0 0 0,-1 1 1 0 0,1 0-1 0 0,0-1 1 0 0,0 2-1 0 0,0-1 1 0 0,0 0-1 0 0,0 1 0 0 0,5-1 1 0 0,3 0-66 0 0,0 1 0 0 0,0 1 0 0 0,0 0 0 0 0,0 0 0 0 0,0 2 1 0 0,0-1-1 0 0,22 7 0 0 0,-27-5-42 0 0,1 0 1 0 0,-1 0-1 0 0,0 1 1 0 0,-1 0-1 0 0,1 1 1 0 0,-1 0 0 0 0,0 0-1 0 0,0 0 1 0 0,0 1-1 0 0,-1 0 1 0 0,7 8-1 0 0,-10-11-216 0 0,-1 1-1 0 0,1-1 1 0 0,-1 0-1 0 0,0 1 1 0 0,-1 0-1 0 0,1-1 1 0 0,-1 1 0 0 0,1 0-1 0 0,-1 0 1 0 0,0 0-1 0 0,0 5 1 0 0,-1-5-337 0 0,0 0 1 0 0,0-1-1 0 0,0 1 1 0 0,-1-1-1 0 0,0 1 1 0 0,1 0-1 0 0,-1-1 1 0 0,0 1 0 0 0,-1-1-1 0 0,1 0 1 0 0,-1 1-1 0 0,1-1 1 0 0,-1 0-1 0 0,-3 4 1 0 0,4-6 291 0 0,0 0 0 0 0,0 0 1 0 0,0 0-1 0 0,1-1 0 0 0,-1 1 1 0 0,0 0-1 0 0,0 0 0 0 0,-1-1 1 0 0,1 1-1 0 0,0-1 0 0 0,0 1 0 0 0,0-1 1 0 0,0 1-1 0 0,0-1 0 0 0,-1 0 1 0 0,1 0-1 0 0,0 0 0 0 0,0 1 1 0 0,-1-1-1 0 0,1 0 0 0 0,0 0 0 0 0,0-1 1 0 0,0 1-1 0 0,-1 0 0 0 0,1 0 1 0 0,0 0-1 0 0,0-1 0 0 0,0 1 1 0 0,-3-2-1 0 0,-8 0-1340 0 0,10 2 1157 0 0,0 0 1 0 0,0 0-1 0 0,0 0 0 0 0,0 1 0 0 0,1-1 1 0 0,-1 1-1 0 0,0-1 0 0 0,0 1 0 0 0,1 0 1 0 0,-1 0-1 0 0,0 0 0 0 0,-1 1 1 0 0</inkml:trace>
  <inkml:trace contextRef="#ctx0" brushRef="#br0" timeOffset="1">62 248 9066 0 0,'1'2'568'0'0,"-1"0"-1"0"0,1 0 1 0 0,0 0-1 0 0,-1-1 1 0 0,1 1 0 0 0,0 0-1 0 0,0-1 1 0 0,0 1 0 0 0,1-1-1 0 0,-1 1 1 0 0,2 1-1 0 0,33 26 2592 0 0,-10-9-1907 0 0,-24-18-1225 0 0,0-1-1 0 0,0 1 0 0 0,-1-1 0 0 0,1 1 1 0 0,0 0-1 0 0,-1 0 0 0 0,1 0 0 0 0,-1 0 1 0 0,0 0-1 0 0,1 0 0 0 0,-1 0 0 0 0,0 1 0 0 0,0-1 1 0 0,-1 0-1 0 0,1 1 0 0 0,0-1 0 0 0,-1 1 1 0 0,1-1-1 0 0,-1 0 0 0 0,0 1 0 0 0,0-1 1 0 0,0 1-1 0 0,0-1 0 0 0,0 1 0 0 0,-1-1 1 0 0,1 1-1 0 0,-1-1 0 0 0,1 1 0 0 0,-1-1 1 0 0,-1 3-1 0 0,6-3-75 0 0,-1 0 1 0 0,1 0-1 0 0,0-1 1 0 0,0 0-1 0 0,0 1 0 0 0,5-1 1 0 0,18 3 170 0 0,0-1 0 0 0,0-2 0 0 0,40-2 0 0 0,37 1-4143 0 0,-99 1 59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73 8850 0 0,'-46'-16'5392'0'0,"47"14"-5080"0"0,1 1 1 0 0,0 0 0 0 0,0-1-1 0 0,0 1 1 0 0,0 0-1 0 0,0 0 1 0 0,0 0 0 0 0,1 0-1 0 0,2 0 1 0 0,36-11-325 0 0,0 2 1 0 0,1 2-1 0 0,0 2 1 0 0,83-2-1 0 0,-114 10-2087 0 0,-21 3 847 0 0,-20 3 784 0 0,28-8 536 0 0,-1 1 1 0 0,1 0-1 0 0,0 0 1 0 0,-1 0-1 0 0,1 0 1 0 0,0 0-1 0 0,-1 0 1 0 0,1 1-1 0 0,0-1 1 0 0,0 1-1 0 0,0-1 1 0 0,0 1-1 0 0,0 0 1 0 0,1 0-1 0 0,-1 0 1 0 0,0 0-1 0 0,1 0 1 0 0,-3 5-1 0 0,2-3 108 0 0,1 1 0 0 0,-1 0 0 0 0,1-1-1 0 0,0 1 1 0 0,0 0 0 0 0,0 0-1 0 0,1 0 1 0 0,-1 0 0 0 0,2 6 0 0 0,0 6 93 0 0,2 0 0 0 0,0 0 0 0 0,0-1 0 0 0,12 29-1 0 0,-14-43-393 0 0,12 30-153 0 0,-13-31 68 0 0,1 0 0 0 0,-1 0 0 0 0,1 0 0 0 0,-1 0 0 0 0,1 0 1 0 0,-1 0-1 0 0,1 0 0 0 0,0 0 0 0 0,0 0 0 0 0,-1 0 0 0 0,1 0 0 0 0,0 0 1 0 0,0 0-1 0 0,0-1 0 0 0,0 1 0 0 0,0 0 0 0 0,0-1 0 0 0,0 1 0 0 0,0 0 1 0 0,0-1-1 0 0,1 0 0 0 0,0 1 0 0 0,-1-1 21 0 0,-1-1 0 0 0,1 1-1 0 0,-1-1 1 0 0,1 1 0 0 0,0-1-1 0 0,-1 1 1 0 0,0-1 0 0 0,1 1 0 0 0,-1-1-1 0 0,1 0 1 0 0,-1 1 0 0 0,0-1 0 0 0,1 0-1 0 0,-1 1 1 0 0,0-1 0 0 0,0 0 0 0 0,1 0-1 0 0,-1 1 1 0 0,0-1 0 0 0,0 0 0 0 0,0 0-1 0 0,0 1 1 0 0,0-2 0 0 0,1-22-1483 0 0,-1 21 1094 0 0,-1-20-2853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5225 0 0,'1'0'105'0'0,"0"0"0"0"0,0 0 0 0 0,-1-1 0 0 0,1 1 0 0 0,0 0 0 0 0,0 0 0 0 0,0 0 0 0 0,-1 0 0 0 0,1 0 0 0 0,0 1-1 0 0,0-1 1 0 0,0 0 0 0 0,-1 0 0 0 0,1 0 0 0 0,0 1 0 0 0,0-1 0 0 0,-1 0 0 0 0,1 1 0 0 0,0-1 0 0 0,-1 1 0 0 0,1-1 0 0 0,0 1 0 0 0,-1-1 0 0 0,1 1 0 0 0,0-1 0 0 0,-1 1 0 0 0,1 0-1 0 0,-1-1 1 0 0,0 1 0 0 0,1 0 0 0 0,-1-1 0 0 0,1 1 0 0 0,-1 0 0 0 0,1 0 0 0 0,15 28 2417 0 0,-15-26-2401 0 0,0 1 0 0 0,-1 0 0 0 0,1-1 0 0 0,-1 1 0 0 0,0 0 0 0 0,0-1 1 0 0,-1 1-1 0 0,1 0 0 0 0,-1-1 0 0 0,1 1 0 0 0,-1-1 0 0 0,0 1 0 0 0,-1-1 0 0 0,1 1 0 0 0,-1-1 0 0 0,1 0 1 0 0,-1 1-1 0 0,0-1 0 0 0,0 0 0 0 0,-4 3 0 0 0,-6 10-567 0 0,0-2 0 0 0,-23 21 1 0 0,28-29 307 0 0,1-1-34 0 0,4-3 105 0 0,0-1 0 0 0,-1 1 0 0 0,1 0-1 0 0,0 0 1 0 0,0 0 0 0 0,1 0-1 0 0,-1 0 1 0 0,0 0 0 0 0,1 0 0 0 0,-1 1-1 0 0,-1 4 1 0 0,8-6 299 0 0,1-1 0 0 0,-1 1 0 0 0,1-1 0 0 0,-1 1 0 0 0,8-2 0 0 0,15-1 248 0 0,42-10-1 0 0,-6 1-4426 0 0,-61 11 1534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8930 0 0,'7'16'960'0'0,"2"1"-256"0"0,0 4-96 0 0,-2 1-112 0 0,-3-6-183 0 0,-2-2-145 0 0,1-4-136 0 0,-2-3-112 0 0,-1-6-72 0 0,0-2-129 0 0,0-3-239 0 0,0-5-392 0 0,-1-3-488 0 0,0-3-104 0 0,-1-1-1601 0 0,2-1 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5321 0 0,'1'0'347'0'0,"-1"0"-1"0"0,1 1 1 0 0,0-1-1 0 0,-1 0 1 0 0,1 0-1 0 0,0 1 1 0 0,0-1-1 0 0,-1 1 1 0 0,1-1 0 0 0,0 0-1 0 0,-1 1 1 0 0,1-1-1 0 0,-1 1 1 0 0,1 0-1 0 0,-1-1 1 0 0,1 1-1 0 0,-1-1 1 0 0,1 1-1 0 0,-1 0 1 0 0,1 0-1 0 0,9 23 1900 0 0,1 29-1525 0 0,-11-45-652 0 0,0 0-1 0 0,-1 1 1 0 0,0-1 0 0 0,0 0 0 0 0,-1 0 0 0 0,0-1 0 0 0,-3 10 0 0 0,5-16-124 0 0,-1 0 0 0 0,1 1 0 0 0,-1-1 0 0 0,1 0 0 0 0,-1 0 0 0 0,0 0 0 0 0,1 0 0 0 0,-1 0 0 0 0,0 0 1 0 0,0 0-1 0 0,0-1 0 0 0,1 1 0 0 0,-1 0 0 0 0,0 0 0 0 0,0-1 0 0 0,0 1 0 0 0,-1 0 0 0 0,1-1 0 0 0,0 1 0 0 0,0-1 0 0 0,-2 1 0 0 0,1-1-123 0 0,1 0 0 0 0,-1-1-1 0 0,0 1 1 0 0,0-1 0 0 0,1 1-1 0 0,-1-1 1 0 0,0 1 0 0 0,1-1 0 0 0,-1 0-1 0 0,0 0 1 0 0,1 0 0 0 0,-1 0-1 0 0,1 0 1 0 0,0 0 0 0 0,-1 0-1 0 0,1-1 1 0 0,0 1 0 0 0,-1 0-1 0 0,0-3 1 0 0,-2 0-48 0 0,0-1-56 0 0,6 7 369 0 0,15 11 1344 0 0,-16-13-1353 0 0,-1 1 0 0 0,1-1-1 0 0,-1 0 1 0 0,0 1 0 0 0,1-1-1 0 0,-1 0 1 0 0,1 1-1 0 0,-1-1 1 0 0,1 0 0 0 0,-1 0-1 0 0,1 0 1 0 0,-1 1 0 0 0,1-1-1 0 0,-1 0 1 0 0,1 0 0 0 0,-1 0-1 0 0,1 0 1 0 0,-1 0 0 0 0,1 0-1 0 0,-1 0 1 0 0,1 0-1 0 0,0 0 1 0 0,-1 0 0 0 0,1 0-1 0 0,-1 0 1 0 0,1-1 0 0 0,-1 1-1 0 0,1 0 1 0 0,-1 0 0 0 0,1 0-1 0 0,-1-1 1 0 0,0 1 0 0 0,2-1-1 0 0,-1 0-19 0 0,0 0 0 0 0,0 0 0 0 0,0 0 0 0 0,0 1-1 0 0,0-1 1 0 0,0 0 0 0 0,0 0 0 0 0,0 1 0 0 0,0-1 0 0 0,0 1-1 0 0,1-1 1 0 0,-1 1 0 0 0,0 0 0 0 0,1-1 0 0 0,-1 1 0 0 0,0 0-1 0 0,0 0 1 0 0,1 0 0 0 0,-1 0 0 0 0,0 0 0 0 0,2 0 0 0 0,32 5 58 0 0,-26-4-27 0 0,25 6-94 0 0,-24-5-205 0 0,0 1-1 0 0,1-1 0 0 0,-1-1 1 0 0,1 0-1 0 0,-1 0 0 0 0,1-1 1 0 0,-1-1-1 0 0,17-2 0 0 0,-26 3-52 0 0,0-1 0 0 0,0 0 1 0 0,0 1-1 0 0,-1-1 0 0 0,1 1 0 0 0,0-1 0 0 0,0 0 0 0 0,-1 0 0 0 0,1 1 0 0 0,-1-1 0 0 0,1 0 0 0 0,-1 0 0 0 0,1 0 0 0 0,-1 0 0 0 0,1 0 0 0 0,-1 0 0 0 0,0 0 0 0 0,1 1 0 0 0,-1-1 0 0 0,0 0 0 0 0,0 0 0 0 0,0 0 0 0 0,0 0 0 0 0,0 0 0 0 0,0 0 0 0 0,0-2 0 0 0,0 0-470 0 0,0-8-3794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77 9682 0 0,'-1'-1'48'0'0,"1"0"0"0"0,-1 0 0 0 0,0 0 0 0 0,1 0 0 0 0,-1 1 0 0 0,1-1 0 0 0,-1 0-1 0 0,1 0 1 0 0,-1 0 0 0 0,1 0 0 0 0,0-1 0 0 0,-1 1 0 0 0,1 0 0 0 0,0 0 0 0 0,0 0 0 0 0,0 0 0 0 0,0 0 0 0 0,0 0 0 0 0,0 0 0 0 0,0 0 0 0 0,0 0-1 0 0,0 0 1 0 0,0-1 0 0 0,1 1 0 0 0,-1 0 0 0 0,1 0 0 0 0,-1 0 0 0 0,0 0 0 0 0,1 0 0 0 0,-1 0 0 0 0,1 1 0 0 0,0-1 0 0 0,-1 0 0 0 0,1 0-1 0 0,0 0 1 0 0,0 0 0 0 0,-1 1 0 0 0,1-1 0 0 0,0 0 0 0 0,0 1 0 0 0,1-1 0 0 0,6-4 283 0 0,0 0 0 0 0,-1 1 0 0 0,2 1 1 0 0,10-5-1 0 0,-3 2 404 0 0,-14 5-629 0 0,-1 0 0 0 0,0 1 0 0 0,0-1 0 0 0,0 1 0 0 0,0-1 1 0 0,1 1-1 0 0,-1-1 0 0 0,0 1 0 0 0,1 0 0 0 0,-1-1 0 0 0,0 1 1 0 0,1 0-1 0 0,-1 0 0 0 0,0 0 0 0 0,1 0 0 0 0,-1 0 0 0 0,0 0 1 0 0,1 1-1 0 0,-1-1 0 0 0,0 0 0 0 0,0 1 0 0 0,1-1 0 0 0,-1 1 0 0 0,0-1 1 0 0,2 2-1 0 0,-3-1-9 0 0,1 1 0 0 0,0-1 0 0 0,-1 1 0 0 0,1 0 0 0 0,-1-1 0 0 0,1 1 1 0 0,-1 0-1 0 0,0-1 0 0 0,1 1 0 0 0,-1 0 0 0 0,0-1 0 0 0,0 1 0 0 0,-1 0 0 0 0,1-1 0 0 0,0 1 1 0 0,0 0-1 0 0,-1-1 0 0 0,1 1 0 0 0,-2 2 0 0 0,-1 5-11 0 0,-1 0 1 0 0,1 0-1 0 0,-2-1 0 0 0,-8 14 1 0 0,-7 13-360 0 0,20-33 242 0 0,0-1 1 0 0,-1 0 0 0 0,1 1 0 0 0,0-1-1 0 0,0 1 1 0 0,0-1 0 0 0,0 1 0 0 0,0-1-1 0 0,0 1 1 0 0,0-1 0 0 0,1 1 0 0 0,-1-1-1 0 0,1 1 1 0 0,-1-1 0 0 0,1 0-1 0 0,-1 1 1 0 0,1-1 0 0 0,0 0 0 0 0,-1 1-1 0 0,1-1 1 0 0,0 0 0 0 0,0 0 0 0 0,0 0-1 0 0,0 0 1 0 0,0 0 0 0 0,0 0 0 0 0,0 0-1 0 0,1 0 1 0 0,-1 0 0 0 0,0 0-1 0 0,3 0 1 0 0,46 24-586 0 0,-46-24 482 0 0,13 6-879 0 0,0 0 0 0 0,0-2 0 0 0,1 0-1 0 0,0-1 1 0 0,0-1 0 0 0,0-1 0 0 0,22 1 0 0 0,-30-7-1077 0 0,-15-2 330 0 0,1 3-1449 0 0</inkml:trace>
  <inkml:trace contextRef="#ctx0" brushRef="#br0" timeOffset="1">244 259 6753 0 0,'5'12'1136'0'0,"2"3"0"0"0,-1 0 1 0 0,-1 0-1 0 0,0 0 1 0 0,4 26-1 0 0,-9-38-1105 0 0,1-1 1 0 0,-1 1-1 0 0,0-1 0 0 0,1 1 0 0 0,-1-1 0 0 0,-1 1 1 0 0,1-1-1 0 0,0 1 0 0 0,0-1 0 0 0,-1 1 0 0 0,0-1 0 0 0,1 0 1 0 0,-1 1-1 0 0,0-1 0 0 0,0 0 0 0 0,0 1 0 0 0,-1-1 1 0 0,1 0-1 0 0,0 0 0 0 0,-1 0 0 0 0,1 0 0 0 0,-1 0 1 0 0,0 0-1 0 0,0-1 0 0 0,0 1 0 0 0,0-1 0 0 0,0 1 1 0 0,0-1-1 0 0,0 0 0 0 0,0 1 0 0 0,0-1 0 0 0,-1 0 1 0 0,1 0-1 0 0,0-1 0 0 0,-1 1 0 0 0,1 0 0 0 0,-5 0 0 0 0,35-14 1 0 0,22 7 208 0 0,-35 5-887 0 0,0-1 0 0 0,23-6 0 0 0,-33 7-126 0 0,1-1 0 0 0,-1 0 1 0 0,-1 0-1 0 0,1-1 0 0 0,0 1 0 0 0,6-6 1 0 0,2-2-3857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7922 0 0,'1'-1'412'0'0,"-1"-1"1"0"0,0 1 0 0 0,1 0-1 0 0,-1 0 1 0 0,1-1-1 0 0,-1 1 1 0 0,1 0 0 0 0,0 0-1 0 0,-1 0 1 0 0,1 0 0 0 0,0 0-1 0 0,0 0 1 0 0,0 0 0 0 0,0 0-1 0 0,0 0 1 0 0,2-1-1 0 0,-3 2-268 0 0,1 0 0 0 0,0 0 0 0 0,-1-1 0 0 0,1 1 0 0 0,-1 0 0 0 0,1 0 0 0 0,0 0 0 0 0,-1 0-1 0 0,1 1 1 0 0,-1-1 0 0 0,1 0 0 0 0,0 0 0 0 0,-1 0 0 0 0,1 0 0 0 0,-1 1 0 0 0,1-1-1 0 0,-1 0 1 0 0,1 0 0 0 0,-1 1 0 0 0,1-1 0 0 0,-1 0 0 0 0,1 1 0 0 0,-1-1 0 0 0,2 2 0 0 0,0 0-16 0 0,0 1 1 0 0,0 0 0 0 0,0 0-1 0 0,0 0 1 0 0,0 0 0 0 0,-1 0 0 0 0,1 1-1 0 0,-1-1 1 0 0,0 1 0 0 0,1 4 0 0 0,-1 2-56 0 0,0-1 1 0 0,-1 0 0 0 0,-2 16 0 0 0,1-18-105 0 0,0-1 0 0 0,1 0 0 0 0,0 1 0 0 0,0-1 0 0 0,0 1 0 0 0,1-1 0 0 0,0 0 0 0 0,0 1 0 0 0,2 5 0 0 0,-2-11 26 0 0,-1 0 1 0 0,1 0-1 0 0,0 0 1 0 0,-1-1 0 0 0,1 1-1 0 0,0 0 1 0 0,-1-1-1 0 0,1 1 1 0 0,0-1-1 0 0,0 1 1 0 0,-1-1-1 0 0,1 1 1 0 0,0-1-1 0 0,0 1 1 0 0,0-1-1 0 0,0 0 1 0 0,0 1-1 0 0,-1-1 1 0 0,1 0-1 0 0,0 0 1 0 0,0 0-1 0 0,0 0 1 0 0,0 0-1 0 0,0 0 1 0 0,0 0-1 0 0,0 0 1 0 0,0 0-1 0 0,0 0 1 0 0,0 0-1 0 0,0-1 1 0 0,0 1-1 0 0,0 0 1 0 0,-1-1 0 0 0,2 0-1 0 0,38-19 30 0 0,-23 11-41 0 0,-16 9-51 0 0,-1 0 0 0 0,1 0 0 0 0,-1 0 0 0 0,0 0 0 0 0,1 0 0 0 0,-1 0 0 0 0,0 0 0 0 0,1 0 0 0 0,-1 0 0 0 0,1 0 0 0 0,-1 1 0 0 0,0-1 1 0 0,1 0-1 0 0,-1 0 0 0 0,0 0 0 0 0,1 1 0 0 0,-1-1 0 0 0,0 0 0 0 0,1 0 0 0 0,-1 1 0 0 0,0-1 0 0 0,0 0 0 0 0,1 1 0 0 0,-1-1 0 0 0,0 0 0 0 0,0 1 0 0 0,0-1 0 0 0,1 0 0 0 0,-1 1 0 0 0,0-1 0 0 0,0 1 0 0 0,0-1 0 0 0,0 0 1 0 0,0 1-1 0 0,0-1 0 0 0,0 1 0 0 0,0-1 0 0 0,0 0 0 0 0,0 1 0 0 0,0-1 0 0 0,0 1 0 0 0,0-1 0 0 0,0 0 0 0 0,0 1 0 0 0,0-1 0 0 0,0 0 0 0 0,-1 1 0 0 0,1 0 0 0 0,-3 21-6526 0 0,-1-9 777 0 0</inkml:trace>
  <inkml:trace contextRef="#ctx0" brushRef="#br0" timeOffset="1">27 422 11666 0 0,'14'-9'1348'0'0,"0"0"0"0"0,0 0 0 0 0,1 2 0 0 0,21-9 0 0 0,-31 14-1299 0 0,0 0 1 0 0,0 1-1 0 0,0-1 0 0 0,1 1 1 0 0,-1 0-1 0 0,0 1 1 0 0,1-1-1 0 0,-1 1 0 0 0,1 0 1 0 0,-1 0-1 0 0,0 1 0 0 0,1-1 1 0 0,-1 1-1 0 0,0 1 1 0 0,1-1-1 0 0,-1 1 0 0 0,6 2 1 0 0,-9-3 30 0 0,0 1 0 0 0,-1-1 0 0 0,0 0 0 0 0,1 0 0 0 0,-1 1 0 0 0,0-1 0 0 0,1 0 0 0 0,-1 1 0 0 0,0-1 0 0 0,0 1 0 0 0,0 0 0 0 0,0-1 0 0 0,-1 1 0 0 0,1 0 1 0 0,0 0-1 0 0,-1-1 0 0 0,1 1 0 0 0,-1 0 0 0 0,0 0 0 0 0,1 3 0 0 0,-3 45 590 0 0,1-43-957 0 0,1 1 1 0 0,-1-1-1 0 0,1 1 1 0 0,2 9 0 0 0,-1-9-898 0 0,4 15-6509 0 0,-4-15 997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12259 0 0,'0'0'77'0'0,"-1"-1"1"0"0,1 0-1 0 0,0 1 1 0 0,0-1 0 0 0,0 0-1 0 0,0 1 1 0 0,0-1-1 0 0,0 0 1 0 0,0 1 0 0 0,0-1-1 0 0,0 1 1 0 0,1-1-1 0 0,-1 0 1 0 0,0 1 0 0 0,0-1-1 0 0,0 0 1 0 0,1 1-1 0 0,-1-1 1 0 0,0 1 0 0 0,1-1-1 0 0,-1 1 1 0 0,0-1-1 0 0,1 1 1 0 0,-1-1 0 0 0,1 1-1 0 0,-1-1 1 0 0,1 1-1 0 0,-1 0 1 0 0,1-1 0 0 0,-1 1-1 0 0,1-1 1 0 0,-1 1-1 0 0,1 0 1 0 0,0 0 0 0 0,-1-1-1 0 0,1 1 1 0 0,-1 0-1 0 0,1 0 1 0 0,0 0 0 0 0,-1 0-1 0 0,1 0 1 0 0,0 0-1 0 0,-1 0 1 0 0,1 0-1 0 0,0 0 1 0 0,-1 0 0 0 0,2 0-1 0 0,38 1 866 0 0,-34-1-664 0 0,2 1-42 0 0,-1-1 0 0 0,1 1 0 0 0,-1 0-1 0 0,0 1 1 0 0,1 0 0 0 0,-1 0 0 0 0,0 1 0 0 0,0-1 0 0 0,7 5 0 0 0,-12-5-190 0 0,0-1 1 0 0,0 1 0 0 0,0-1 0 0 0,0 1-1 0 0,-1 0 1 0 0,1 0 0 0 0,-1-1-1 0 0,0 1 1 0 0,1 0 0 0 0,-1 0 0 0 0,0 0-1 0 0,0 1 1 0 0,0-1 0 0 0,0 0 0 0 0,0 0-1 0 0,-1 1 1 0 0,1-1 0 0 0,-1 0-1 0 0,0 1 1 0 0,1-1 0 0 0,-1 0 0 0 0,0 1-1 0 0,0-1 1 0 0,0 0 0 0 0,-1 1-1 0 0,1-1 1 0 0,-1 0 0 0 0,1 1 0 0 0,-1-1-1 0 0,0 0 1 0 0,0 0 0 0 0,-2 5 0 0 0,-5 9-270 0 0,0 0 1 0 0,-1 0-1 0 0,-1-1 1 0 0,-20 24-1 0 0,-7 11-1074 0 0,36-49 1249 0 0,1-1 0 0 0,-1 1 0 0 0,1 0 0 0 0,0-1 0 0 0,-1 1 0 0 0,1 0 0 0 0,0 0 0 0 0,-1 0 0 0 0,1-1 0 0 0,0 1 0 0 0,0 0 0 0 0,0 0 0 0 0,0 0 0 0 0,0 0 0 0 0,0-1 0 0 0,0 1 0 0 0,0 0 0 0 0,0 0 0 0 0,0 0-1 0 0,0 0 1 0 0,0-1 0 0 0,1 1 0 0 0,-1 0 0 0 0,0 0 0 0 0,0 0 0 0 0,1-1 0 0 0,-1 1 0 0 0,1 1 0 0 0,1 0 32 0 0,0-1 0 0 0,0 1 0 0 0,0 0-1 0 0,0 0 1 0 0,0-1 0 0 0,0 0 0 0 0,0 1 0 0 0,0-1 0 0 0,4 2-1 0 0,5 1 181 0 0,0 0 0 0 0,0-1-1 0 0,14 2 1 0 0,-7-2 27 0 0,-1-1 1 0 0,1-1-1 0 0,23-1 0 0 0,-32-1-355 0 0,0 0-1 0 0,0 0 1 0 0,0-1-1 0 0,0 0 1 0 0,0 0 0 0 0,0-1-1 0 0,-1 0 1 0 0,10-5-1 0 0,-17 7-102 0 0,0 1 1 0 0,0 0-1 0 0,-1-1 0 0 0,1 1 0 0 0,0-1 0 0 0,-1 1 0 0 0,1-1 1 0 0,-1 1-1 0 0,1-1 0 0 0,-1 1 0 0 0,1-1 0 0 0,-1 1 0 0 0,1-1 0 0 0,-1 0 1 0 0,1 1-1 0 0,-1-1 0 0 0,0 0 0 0 0,1 1 0 0 0,-1-1 0 0 0,0 0 0 0 0,0 0 1 0 0,1 1-1 0 0,-1-1 0 0 0,0 0 0 0 0,0 0 0 0 0,0 1 0 0 0,0-1 1 0 0,0-1-1 0 0,-2-6-5498 0 0</inkml:trace>
  <inkml:trace contextRef="#ctx0" brushRef="#br0" timeOffset="1">148 132 9290 0 0,'3'0'952'0'0,"4"-3"-496"0"0,3 2-96 0 0,0 0-8 0 0,4-2-152 0 0,0 2-120 0 0,0 0-55 0 0,0-3-82 0 0,-2-1-55 0 0,-1-2-200 0 0,-3 1-408 0 0,-1-2-464 0 0,-2 0-416 0 0,-8-5 87 0 0,5 4-2440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5321 0 0,'1'1'1528'0'0,"2"3"353"0"0,-1 2 167 0 0,0 2-127 0 0,-4 2-273 0 0,1 3-304 0 0,1 1-415 0 0,-1 2-313 0 0,-1 2-352 0 0,1 1-416 0 0,-1 0-456 0 0,0 0-721 0 0,2-2-911 0 0,-1 0-833 0 0,1-1-3200 0 0</inkml:trace>
  <inkml:trace contextRef="#ctx0" brushRef="#br0" timeOffset="1">0 460 7162 0 0,'3'3'184'0'0,"0"-1"0"0"0,0 0 0 0 0,1 0 0 0 0,-1 0 0 0 0,0 0 0 0 0,1 0 0 0 0,-1-1 0 0 0,1 0 0 0 0,-1 0 0 0 0,1 0 0 0 0,-1 0 0 0 0,1 0 0 0 0,0-1 0 0 0,0 1 0 0 0,-1-1 0 0 0,1 0 0 0 0,5-1 0 0 0,-6 0-27 0 0,0 0 1 0 0,0 0-1 0 0,1-1 1 0 0,-1 1-1 0 0,0-1 1 0 0,-1 0-1 0 0,1 0 1 0 0,0 0-1 0 0,0-1 1 0 0,-1 1-1 0 0,0 0 1 0 0,1-1 0 0 0,-1 0-1 0 0,0 1 1 0 0,0-1-1 0 0,0 0 1 0 0,-1 0-1 0 0,1 0 1 0 0,1-5-1 0 0,8-32 882 0 0,-10 38-974 0 0,-1 1-1 0 0,0-1 1 0 0,1 1-1 0 0,-1-1 0 0 0,0 1 1 0 0,0-1-1 0 0,0 1 1 0 0,0-1-1 0 0,0 0 1 0 0,0 1-1 0 0,-1-1 1 0 0,1 1-1 0 0,0-1 1 0 0,-1 1-1 0 0,1-1 0 0 0,-1 1 1 0 0,1-1-1 0 0,-1 1 1 0 0,0 0-1 0 0,0-1 1 0 0,0 1-1 0 0,0 0 1 0 0,-1-3-1 0 0,0 4 13 0 0,0 0 0 0 0,0 0 0 0 0,1-1 0 0 0,-1 1 0 0 0,0 0 1 0 0,1 0-1 0 0,-1 0 0 0 0,0 1 0 0 0,1-1 0 0 0,-1 0 0 0 0,0 1 0 0 0,1-1 0 0 0,-1 1 0 0 0,0 0 0 0 0,1-1 0 0 0,-1 1 0 0 0,1 0 0 0 0,-1 0 0 0 0,1 0 0 0 0,-2 1 1 0 0,-27 22 361 0 0,22-16-372 0 0,0 1 0 0 0,1 0 0 0 0,-10 14 0 0 0,16-22-163 0 0,-1 1 1 0 0,1 0-1 0 0,0 0 0 0 0,-1 0 1 0 0,1 0-1 0 0,0 0 0 0 0,1 0 1 0 0,-1 0-1 0 0,0 1 1 0 0,1-1-1 0 0,-1 0 0 0 0,1 0 1 0 0,-1 1-1 0 0,1-1 0 0 0,0 0 1 0 0,0 1-1 0 0,0-1 0 0 0,0 0 1 0 0,1 1-1 0 0,-1-1 0 0 0,1 0 1 0 0,-1 0-1 0 0,1 0 0 0 0,1 4 1 0 0,-1-6-41 0 0,-1 1 1 0 0,0 0-1 0 0,1-1 1 0 0,-1 1-1 0 0,0-1 1 0 0,1 1-1 0 0,-1-1 1 0 0,1 1-1 0 0,-1-1 1 0 0,1 1-1 0 0,0-1 1 0 0,-1 1-1 0 0,1-1 1 0 0,-1 0-1 0 0,1 1 1 0 0,0-1-1 0 0,-1 0 1 0 0,1 0-1 0 0,0 1 1 0 0,-1-1-1 0 0,1 0 1 0 0,0 0-1 0 0,-1 0 1 0 0,1 0-1 0 0,0 0 1 0 0,-1 0-1 0 0,1 0 1 0 0,0 0-1 0 0,-1 0 1 0 0,1 0-1 0 0,0 0 1 0 0,0-1-1 0 0,-1 1 1 0 0,1 0-1 0 0,-1 0 1 0 0,1-1-1 0 0,1 1 1 0 0,19-21-4050 0 0,-13 11 2722 0 0,6 3-1613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4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6545 0 0,'3'-3'224'0'0,"0"0"-1"0"0,0 0 0 0 0,0 0 1 0 0,0 1-1 0 0,1-1 1 0 0,-1 1-1 0 0,1 0 0 0 0,-1 0 1 0 0,1 0-1 0 0,0 1 0 0 0,0-1 1 0 0,0 1-1 0 0,0 0 1 0 0,0 0-1 0 0,0 0 0 0 0,7 0 1 0 0,-6 1 132 0 0,0-1 0 0 0,0 1 1 0 0,-1 0-1 0 0,1 1 0 0 0,0-1 1 0 0,0 1-1 0 0,0 0 0 0 0,0 0 0 0 0,-1 0 1 0 0,1 1-1 0 0,-1-1 0 0 0,1 1 1 0 0,-1 1-1 0 0,5 1 0 0 0,-8-3-246 0 0,-1-1-1 0 0,1 1 0 0 0,0 0 1 0 0,0-1-1 0 0,-1 1 0 0 0,1 0 1 0 0,0 0-1 0 0,-1-1 0 0 0,1 1 1 0 0,-1 0-1 0 0,1 0 0 0 0,-1 0 1 0 0,1-1-1 0 0,-1 1 0 0 0,0 0 1 0 0,1 0-1 0 0,-1 0 0 0 0,0 0 1 0 0,0 0-1 0 0,0 0 0 0 0,0 0 1 0 0,0 0-1 0 0,0 0 0 0 0,0 0 1 0 0,0 0-1 0 0,0 0 0 0 0,0 0 1 0 0,0 0-1 0 0,0 0 0 0 0,-1-1 1 0 0,1 1-1 0 0,0 0 0 0 0,-1 0 1 0 0,1 0-1 0 0,-1 0 0 0 0,1 0 1 0 0,-1-1-1 0 0,-1 3 0 0 0,-2 2-60 0 0,-2 1 0 0 0,1-1-1 0 0,0 1 1 0 0,-9 5-1 0 0,-4 4 34 0 0,11-7-127 0 0,1 0-1 0 0,0 1 1 0 0,0 0-1 0 0,1 1 1 0 0,0-1-1 0 0,-5 16 1 0 0,8-21 21 0 0,1 1 0 0 0,0-1 0 0 0,0 1 0 0 0,0 0 1 0 0,0-1-1 0 0,1 1 0 0 0,0 9 0 0 0,0-12 19 0 0,1 0 0 0 0,-1 0 0 0 0,1 0 0 0 0,-1 0 0 0 0,1 0 0 0 0,0 0-1 0 0,-1 0 1 0 0,1-1 0 0 0,0 1 0 0 0,0 0 0 0 0,1 0 0 0 0,-1-1 0 0 0,0 1 0 0 0,0 0 0 0 0,1-1 0 0 0,-1 1 0 0 0,1-1 0 0 0,2 2 0 0 0,-1-1 13 0 0,1-1 1 0 0,0 1-1 0 0,0-1 1 0 0,0 0-1 0 0,0 0 1 0 0,0 0-1 0 0,0 0 1 0 0,0-1-1 0 0,0 0 1 0 0,0 0-1 0 0,0 0 1 0 0,0 0-1 0 0,0-1 1 0 0,0 1-1 0 0,0-1 1 0 0,0 0-1 0 0,6-2 1 0 0,-2 0-536 0 0,0 0 0 0 0,0 0 0 0 0,-1 0 0 0 0,1-1 0 0 0,-1 0 0 0 0,0-1 1 0 0,11-8-1 0 0,-1-5-5225 0 0,-2 16 48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10258 0 0,'11'38'4085'0'0,"6"44"-1"0"0,7 26-3678 0 0,-19-95-1298 0 0,-1 1 0 0 0,2-1 0 0 0,0 0-1 0 0,0 0 1 0 0,14 19 0 0 0,-6-19-4253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59 130 7218 0 0,'-5'-2'1116'0'0,"-1"0"0"0"0,1-1 1 0 0,0 0-1 0 0,0 0 1 0 0,0 0-1 0 0,0 0 1 0 0,-8-8-1 0 0,12 10-981 0 0,0 0-1 0 0,0 0 1 0 0,1 0-1 0 0,-1 0 1 0 0,0 0-1 0 0,0 0 1 0 0,1 0-1 0 0,-1-1 1 0 0,1 1-1 0 0,-1 0 1 0 0,1 0-1 0 0,-1-1 1 0 0,1 1 0 0 0,0 0-1 0 0,-1-1 1 0 0,1 1-1 0 0,0 0 1 0 0,0-1-1 0 0,0 1 1 0 0,0 0-1 0 0,0-1 1 0 0,1 1-1 0 0,-1 0 1 0 0,0-1-1 0 0,1 1 1 0 0,-1 0-1 0 0,0-1 1 0 0,1 1-1 0 0,0 0 1 0 0,-1 0-1 0 0,1 0 1 0 0,0-1 0 0 0,-1 1-1 0 0,1 0 1 0 0,0 0-1 0 0,0 0 1 0 0,0 0-1 0 0,0 0 1 0 0,0 1-1 0 0,0-1 1 0 0,2-1-1 0 0,4-3-51 0 0,1 0 0 0 0,0 0-1 0 0,0 0 1 0 0,0 1 0 0 0,0 1 0 0 0,1-1-1 0 0,0 1 1 0 0,-1 1 0 0 0,14-3-1 0 0,-2 2-33 0 0,1 0-1 0 0,-1 1 0 0 0,24 1 1 0 0,-40 1-26 0 0,0 0 1 0 0,1 1 0 0 0,-1-1-1 0 0,0 1 1 0 0,1 0-1 0 0,-1 0 1 0 0,0 0 0 0 0,0 1-1 0 0,0-1 1 0 0,0 1 0 0 0,0 0-1 0 0,0 0 1 0 0,0 0 0 0 0,-1 1-1 0 0,1-1 1 0 0,-1 1 0 0 0,0 0-1 0 0,1 0 1 0 0,-1 0 0 0 0,-1 1-1 0 0,1-1 1 0 0,0 1 0 0 0,3 7-1 0 0,0 3-357 0 0,0 0 0 0 0,-1 1-1 0 0,-1 0 1 0 0,-1 0 0 0 0,3 21 0 0 0,-1-8-1700 0 0,0-18-3368 0 0,-5-11 5177 0 0,0 1-1 0 0,1 0 1 0 0,-1 0-1 0 0,1 0 0 0 0,-1 0 1 0 0,0 0-1 0 0,1 0 1 0 0,-1-1-1 0 0,0 1 1 0 0,1 0-1 0 0,-1 0 1 0 0,0 0-1 0 0,1-1 1 0 0,-1 1-1 0 0,0 0 1 0 0,0-1-1 0 0,1 1 0 0 0,-1 0 1 0 0,0 0-1 0 0,0-1 1 0 0,0 1-1 0 0,1 0 1 0 0,-1-1-1 0 0,0 1 1 0 0,0-1-1 0 0,0 1 1 0 0,0-1-1 0 0,4-9-4364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6441 0 0,'0'0'200'0'0,"0"-1"0"0"0,-1 0 0 0 0,1 1-1 0 0,0-1 1 0 0,0 0 0 0 0,0 1 0 0 0,0-1-1 0 0,0 0 1 0 0,0 0 0 0 0,0 1-1 0 0,0-1 1 0 0,0 0 0 0 0,1 1 0 0 0,-1-1-1 0 0,0 0 1 0 0,0 1 0 0 0,1-1 0 0 0,-1 1-1 0 0,0-1 1 0 0,1 0 0 0 0,-1 1 0 0 0,0-1-1 0 0,1 1 1 0 0,-1-1 0 0 0,1 1-1 0 0,-1-1 1 0 0,1 1 0 0 0,-1-1 0 0 0,1 1-1 0 0,-1 0 1 0 0,2-1 0 0 0,-1 1 47 0 0,0 0 1 0 0,0 1-1 0 0,0-1 1 0 0,1 1-1 0 0,-1-1 1 0 0,0 1-1 0 0,0-1 1 0 0,0 1 0 0 0,0 0-1 0 0,0 0 1 0 0,0-1-1 0 0,0 1 1 0 0,0 0-1 0 0,-1 0 1 0 0,2 1-1 0 0,29 41 2791 0 0,-24-31-2954 0 0,-1 1-1 0 0,0 0 1 0 0,0 0 0 0 0,-1 1 0 0 0,-1-1-1 0 0,0 1 1 0 0,-1 0 0 0 0,1 18-1 0 0,-2-39-534 0 0,0 0 0 0 0,0 1 0 0 0,0-1 0 0 0,1 1 0 0 0,0-1 0 0 0,1 1 0 0 0,-1 0 0 0 0,1 0 0 0 0,0 1 0 0 0,1-1 0 0 0,5-5-1 0 0,9-15-3099 0 0,-11 14 765 0 0,-2-1-2359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11658 0 0,'-5'30'5807'0'0,"8"0"-3330"0"0,-2-26-2450 0 0,0 0 1 0 0,1 0-1 0 0,-1 0 0 0 0,1 0 0 0 0,0 0 1 0 0,0 0-1 0 0,0-1 0 0 0,0 1 1 0 0,1-1-1 0 0,-1 0 0 0 0,1 0 0 0 0,0 0 1 0 0,0 0-1 0 0,0 0 0 0 0,1 0 1 0 0,-1-1-1 0 0,1 1 0 0 0,-1-1 0 0 0,1 0 1 0 0,4 1-1 0 0,-6-2-4 0 0,0 0-1 0 0,0-1 1 0 0,0 1-1 0 0,1-1 1 0 0,-1 1-1 0 0,0-1 1 0 0,0 0-1 0 0,0 0 1 0 0,1 0 0 0 0,-1 0-1 0 0,0-1 1 0 0,0 1-1 0 0,0-1 1 0 0,1 1-1 0 0,-1-1 1 0 0,0 0-1 0 0,0 0 1 0 0,0 1-1 0 0,0-1 1 0 0,2-2 0 0 0,3-2-89 0 0,1-1 0 0 0,-1 0 0 0 0,11-11 0 0 0,8-7-2468 0 0,-26 24 2183 0 0,0-1 175 0 0,0 1 1 0 0,1 0 0 0 0,-1 0-1 0 0,0 0 1 0 0,0 0 0 0 0,1 0-1 0 0,-1-1 1 0 0,0 1-1 0 0,0 0 1 0 0,1 0 0 0 0,-1 0-1 0 0,0 0 1 0 0,1 0-1 0 0,-1 0 1 0 0,0 0 0 0 0,0 0-1 0 0,1 0 1 0 0,-1 0 0 0 0,0 0-1 0 0,1 0 1 0 0,-1 0-1 0 0,0 0 1 0 0,0 0 0 0 0,1 0-1 0 0,-1 1 1 0 0,0-1-1 0 0,0 0 1 0 0,1 0 0 0 0,-1 0-1 0 0,0 0 1 0 0,0 0 0 0 0,1 1-1 0 0,-1-1 1 0 0,0 0-176 0 0,0 0 176 0 0,1 1-1 0 0,-1-1 1 0 0,0 0-1 0 0,0 0 1 0 0,0 1 0 0 0,0-1-1 0 0,0 0 1 0 0,0 0 0 0 0,0 1-1 0 0,1-1 1 0 0,-1 0-1 0 0,0 0 1 0 0,0 1 0 0 0,0 0-1 0 0</inkml:trace>
  <inkml:trace contextRef="#ctx0" brushRef="#br0" timeOffset="1">34 239 9898 0 0,'0'0'126'0'0,"0"0"0"0"0,0 0 0 0 0,0 1-1 0 0,0-1 1 0 0,0 0 0 0 0,0 1 0 0 0,0-1 0 0 0,0 0-1 0 0,0 0 1 0 0,0 1 0 0 0,0-1 0 0 0,0 0 0 0 0,0 0 0 0 0,0 1-1 0 0,0-1 1 0 0,0 0 0 0 0,0 0 0 0 0,0 1 0 0 0,0-1-1 0 0,0 0 1 0 0,0 0 0 0 0,0 1 0 0 0,0-1 0 0 0,1 0 0 0 0,-1 0-1 0 0,0 1 1 0 0,0-1 0 0 0,0 0 0 0 0,0 0 0 0 0,1 0-1 0 0,-1 0 1 0 0,0 1 0 0 0,0-1 0 0 0,1 0 0 0 0,-1 0 0 0 0,0 0-1 0 0,0 0 1 0 0,1 0 0 0 0,-1 1 0 0 0,16-1 1721 0 0,19-7-1326 0 0,-32 6-192 0 0,66-25 326 0 0,-5 1-1716 0 0,-21 17-3693 0 0,-36 8 1512 0 0,2 3-2247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3:0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63 8626 0 0,'11'20'1557'0'0,"23"37"318"0"0,-31-52-1744 0 0,1-1 0 0 0,-1 1 1 0 0,1-1-1 0 0,0 0 0 0 0,0-1 1 0 0,0 1-1 0 0,0-1 0 0 0,1 1 1 0 0,6 2-1 0 0,-10-5-63 0 0,0-1 1 0 0,0 1 0 0 0,0-1-1 0 0,0 1 1 0 0,0-1-1 0 0,0 0 1 0 0,0 0 0 0 0,0 1-1 0 0,0-1 1 0 0,0 0-1 0 0,0 0 1 0 0,0 0 0 0 0,0 0-1 0 0,0 0 1 0 0,0-1-1 0 0,0 1 1 0 0,0 0-1 0 0,0 0 1 0 0,0-1 0 0 0,0 1-1 0 0,0 0 1 0 0,0-1-1 0 0,0 1 1 0 0,0-1 0 0 0,1-1-1 0 0,0 1 98 0 0,0-1 0 0 0,-1 0 0 0 0,1 0 0 0 0,-1 0-1 0 0,1 0 1 0 0,-1-1 0 0 0,0 1 0 0 0,0 0 0 0 0,0 0 0 0 0,1-4-1 0 0,1-3 262 0 0,-1 1 0 0 0,0-1 0 0 0,-1 0-1 0 0,0 0 1 0 0,0-10 0 0 0,-1 14-326 0 0,0 1 1 0 0,-1-1-1 0 0,0 1 0 0 0,0-1 1 0 0,0 1-1 0 0,0-1 0 0 0,0 1 1 0 0,-1-1-1 0 0,0 1 1 0 0,0 0-1 0 0,0 0 0 0 0,-1 0 1 0 0,-4-6-1 0 0,6 9-66 0 0,-1-1-1 0 0,0 1 1 0 0,1-1-1 0 0,-1 1 1 0 0,0 0 0 0 0,0-1-1 0 0,0 1 1 0 0,0 0-1 0 0,0 0 1 0 0,0 1-1 0 0,0-1 1 0 0,0 0 0 0 0,0 1-1 0 0,-1-1 1 0 0,1 1-1 0 0,0 0 1 0 0,0 0-1 0 0,-1 0 1 0 0,1 0 0 0 0,0 0-1 0 0,0 0 1 0 0,0 0-1 0 0,-1 1 1 0 0,1-1-1 0 0,0 1 1 0 0,0 0 0 0 0,0-1-1 0 0,0 1 1 0 0,-4 2-1 0 0,-5 3 92 0 0,-1 0 0 0 0,1 1 0 0 0,-15 13 0 0 0,23-19-217 0 0,0 2-1 0 0,1-1 1 0 0,-1 0-1 0 0,1 0 1 0 0,0 1-1 0 0,-1-1 1 0 0,1 1-1 0 0,1 0 1 0 0,-1 0-1 0 0,0 0 1 0 0,1 0-1 0 0,-1 0 1 0 0,1 0-1 0 0,0 0 0 0 0,0 0 1 0 0,0 0-1 0 0,0 1 1 0 0,0 5-1 0 0,1-6-447 0 0,1-1-1 0 0,0 0 1 0 0,0 0-1 0 0,0 0 0 0 0,0 0 1 0 0,0 0-1 0 0,0 0 0 0 0,1 0 1 0 0,-1 0-1 0 0,1 0 1 0 0,-1-1-1 0 0,1 1 0 0 0,0 0 1 0 0,0-1-1 0 0,-1 0 0 0 0,1 1 1 0 0,0-1-1 0 0,0 0 0 0 0,0 0 1 0 0,1 0-1 0 0,3 1 1 0 0,7 3-4925 0 0</inkml:trace>
  <inkml:trace contextRef="#ctx0" brushRef="#br0" timeOffset="1">493 1 16123 0 0,'-9'9'1825'0'0,"0"-2"-1361"0"0,-1 5-320 0 0,-1-3-144 0 0,2-2-368 0 0,0 0-600 0 0,1-2-641 0 0,1-3-727 0 0,-2-2-649 0 0,0-1-3328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5:5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6 114 4529 0 0,'-6'15'6933'0'0,"10"-22"-2724"0"0,0-4-4145 0 0,-1 5 317 0 0,0 0 0 0 0,0 0-1 0 0,1 0 1 0 0,-1 1-1 0 0,2-1 1 0 0,-1 1-1 0 0,0 0 1 0 0,1 0 0 0 0,0 0-1 0 0,0 1 1 0 0,8-6-1 0 0,-4 4-220 0 0,1 0 0 0 0,-1 0 0 0 0,1 1-1 0 0,0 0 1 0 0,1 0 0 0 0,12-3 0 0 0,-20 8-129 0 0,-1 0 0 0 0,1-1 0 0 0,0 1 0 0 0,0 0 0 0 0,0 1 0 0 0,0-1 0 0 0,0 0 0 0 0,0 1 1 0 0,0 0-1 0 0,0-1 0 0 0,0 1 0 0 0,-1 0 0 0 0,1 1 0 0 0,0-1 0 0 0,-1 0 0 0 0,1 1 0 0 0,-1-1 1 0 0,1 1-1 0 0,-1 0 0 0 0,0 0 0 0 0,0 0 0 0 0,0 0 0 0 0,0 0 0 0 0,0 1 0 0 0,2 2 0 0 0,6 9-16 0 0,0 0 0 0 0,-2 1-1 0 0,9 19 1 0 0,-7-16-34 0 0,3 7-211 0 0,-6-13-813 0 0,0 0 1 0 0,-1 1-1 0 0,9 25 0 0 0,-15-37 904 0 0,0 0 1 0 0,0 0-1 0 0,0-1 1 0 0,0 1 0 0 0,0 0-1 0 0,0-1 1 0 0,0 1-1 0 0,0 0 1 0 0,-1-1-1 0 0,1 1 1 0 0,0 0-1 0 0,0-1 1 0 0,-1 1 0 0 0,1 0-1 0 0,0-1 1 0 0,-1 1-1 0 0,1-1 1 0 0,0 1-1 0 0,-1-1 1 0 0,1 1-1 0 0,-1-1 1 0 0,1 1-1 0 0,-1-1 1 0 0,1 1 0 0 0,-1-1-1 0 0,0 1 1 0 0,1-1-1 0 0,-1 0 1 0 0,0 1-1 0 0,-24 9-4363 0 0,18-8 2805 0 0,-8 3-2833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5:5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11 336 8746 0 0,'-10'1'8689'0'0,"11"0"-8575"0"0,1-1 1 0 0,-1 0-1 0 0,1 0 1 0 0,-1 0 0 0 0,1 0-1 0 0,-1 0 1 0 0,1 0-1 0 0,0-1 1 0 0,-1 1 0 0 0,1 0-1 0 0,-1-1 1 0 0,1 1-1 0 0,-1-1 1 0 0,0 1 0 0 0,2-2-1 0 0,55-35 551 0 0,-48 29-730 0 0,1 1 0 0 0,0 0 0 0 0,0 0 1 0 0,0 1-1 0 0,1 1 0 0 0,-1 0 1 0 0,18-5-1 0 0,9 7-2077 0 0,-31 4 657 0 0,-1-1 0 0 0,1-1 0 0 0,-1 1 0 0 0,0-1 0 0 0,7-2 0 0 0,-12 3 1397 0 0,-1 0-1 0 0,1 0 1 0 0,0-1 0 0 0,0 1 0 0 0,-1 0-1 0 0,1-1 1 0 0,0 1 0 0 0,-1 0-1 0 0,1-1 1 0 0,0 1 0 0 0,-1-1-1 0 0,1 1 1 0 0,0-1 0 0 0,-1 0-1 0 0,1 1 1 0 0,-1-1 0 0 0,1 1-1 0 0,-1-1 1 0 0,0 0 0 0 0,1 1-1 0 0,-1-1 1 0 0,1 0 0 0 0,-1 0 0 0 0,0 1-1 0 0,0-1 1 0 0,0 0 0 0 0,1 0-1 0 0,-1 0 1 0 0,0 1 0 0 0,0-1-1 0 0,0 0 1 0 0,0 0 0 0 0,0 0-1 0 0,-1-1 1 0 0,-12-31 1113 0 0,1 7 1938 0 0,11 26-2787 0 0,1-1 0 0 0,0 0-1 0 0,0 0 1 0 0,-1 1 0 0 0,1-1 0 0 0,0 0 0 0 0,0 0-1 0 0,0 0 1 0 0,0 1 0 0 0,0-1 0 0 0,0 0-1 0 0,0 0 1 0 0,0 0 0 0 0,1 0 0 0 0,-1 1 0 0 0,0-1-1 0 0,0 0 1 0 0,1 0 0 0 0,-1 1 0 0 0,0-1 0 0 0,1 0-1 0 0,-1 0 1 0 0,1 0 0 0 0,2-1-140 0 0,-1 1 0 0 0,0-1 0 0 0,0 1 0 0 0,1 0 0 0 0,-1 0 0 0 0,0 0 0 0 0,1 0-1 0 0,-1 0 1 0 0,1 0 0 0 0,-1 1 0 0 0,1-1 0 0 0,0 1 0 0 0,-1 0 0 0 0,1 0 0 0 0,4 0 0 0 0,-5 0-153 0 0,-1 1 1 0 0,1-1-1 0 0,0 0 0 0 0,0 0 1 0 0,-1 0-1 0 0,1 0 0 0 0,0 0 1 0 0,-1 0-1 0 0,1-1 0 0 0,0 1 1 0 0,-1 0-1 0 0,1-1 0 0 0,0 1 1 0 0,-1-1-1 0 0,1 0 0 0 0,-1 0 1 0 0,1 1-1 0 0,-1-1 0 0 0,0 0 1 0 0,1 0-1 0 0,-1 0 0 0 0,0-1 1 0 0,1 1-1 0 0,-1 0 0 0 0,0 0 1 0 0,0-1-1 0 0,0 1 0 0 0,0-1 1 0 0,0 1-1 0 0,-1-1 0 0 0,1 1 1 0 0,0-1-1 0 0,0-1 0 0 0,0-4 27 0 0,0 0 0 0 0,0 0 0 0 0,-1 0 0 0 0,0 1 0 0 0,-1-11-1 0 0,4-26 6690 0 0,-3 43-6541 0 0,5 11 1576 0 0,3 13-231 0 0,-8 95-2139 0 0,6-60-1375 0 0,-2-16-473 0 0,0 54 0 0 0,-4-94 2524 0 0,0 0 0 0 0,0 0-1 0 0,-1-1 1 0 0,1 1 0 0 0,-1 0-1 0 0,1 0 1 0 0,-1-1 0 0 0,0 1 0 0 0,-2 4-1 0 0,-7 2 3074 0 0,23-32-843 0 0,-11 22-2156 0 0,1-1 1 0 0,-1 1-1 0 0,0 0 1 0 0,1-1-1 0 0,-1 1 1 0 0,1 0-1 0 0,-1 0 1 0 0,1 1-1 0 0,-1-1 1 0 0,5 0-1 0 0,-6 1 2 0 0,-1-1 0 0 0,0 1 0 0 0,1 0 1 0 0,-1 0-1 0 0,1 0 0 0 0,-1-1 0 0 0,1 1 0 0 0,-1 0 0 0 0,0 0 0 0 0,1 0 1 0 0,-1 0-1 0 0,1 0 0 0 0,-1 0 0 0 0,1 0 0 0 0,-1 0 0 0 0,1 0 0 0 0,-1 0 1 0 0,1 0-1 0 0,-1 0 0 0 0,0 1 0 0 0,1-1 0 0 0,-1 0 0 0 0,1 0 0 0 0,-1 0 1 0 0,1 0-1 0 0,-1 1 0 0 0,0-1 0 0 0,1 0 0 0 0,-1 1 0 0 0,0-1 0 0 0,1 0 1 0 0,-1 1-1 0 0,0-1 0 0 0,1 0 0 0 0,-1 1 0 0 0,0-1 0 0 0,0 0 0 0 0,1 1 1 0 0,-1-1-1 0 0,0 1 0 0 0,0-1 0 0 0,0 0 0 0 0,0 1 0 0 0,1-1 0 0 0,-1 1 1 0 0,0-1-1 0 0,0 1 0 0 0,0-1 0 0 0,0 1 0 0 0,0-1 0 0 0,0 1 0 0 0,0-1 1 0 0,0 1-1 0 0,-1-1 0 0 0,1 0 0 0 0,0 1 0 0 0,0-1 0 0 0,0 1 0 0 0,0-1 1 0 0,0 1-1 0 0,-1-1 0 0 0,1 1 0 0 0,-1 0 20 0 0,0 1 0 0 0,0-1 0 0 0,0 0 0 0 0,0 0 0 0 0,0 0 0 0 0,0 1 0 0 0,0-1 0 0 0,0 0 0 0 0,0-1 0 0 0,-1 1 0 0 0,-1 2 0 0 0,2-3-38 0 0,0 0 0 0 0,1 1 1 0 0,-1-1-1 0 0,0 0 0 0 0,1 1 0 0 0,-1-1 1 0 0,1 1-1 0 0,-1-1 0 0 0,0 1 0 0 0,1-1 1 0 0,-1 1-1 0 0,1-1 0 0 0,0 1 1 0 0,-1 0-1 0 0,1-1 0 0 0,-1 1 0 0 0,1 0 1 0 0,0-1-1 0 0,0 1 0 0 0,-1 0 0 0 0,1-1 1 0 0,0 1-1 0 0,0 0 0 0 0,0 0 1 0 0,0-1-1 0 0,0 1 0 0 0,0 0 0 0 0,0 0 1 0 0,0-1-1 0 0,0 1 0 0 0,0 0 0 0 0,0 0 1 0 0,0-1-1 0 0,1 1 0 0 0,-1 0 0 0 0,0-1 1 0 0,0 1-1 0 0,1 0 0 0 0,-1-1 1 0 0,1 1-1 0 0,-1 0 0 0 0,1 0 0 0 0,1 4 1 0 0,13 27-91 0 0,-14-31 136 0 0,-1 0 0 0 0,1 0 0 0 0,-1-1 0 0 0,1 1 0 0 0,-1 0 0 0 0,1 0 0 0 0,0 0 0 0 0,-1 0 0 0 0,1-1 0 0 0,0 1 1 0 0,0 0-1 0 0,-1 0 0 0 0,1-1 0 0 0,0 1 0 0 0,0-1 0 0 0,0 1 0 0 0,0-1 0 0 0,0 1 0 0 0,0-1 0 0 0,0 0 0 0 0,0 1 0 0 0,0-1 0 0 0,0 0 0 0 0,0 0 0 0 0,0 0 1 0 0,2 1-1 0 0,-2-2 6 0 0,1-1 1 0 0,-1 1-1 0 0,0 0 1 0 0,1 0 0 0 0,-1 0-1 0 0,0-1 1 0 0,0 1 0 0 0,0-1-1 0 0,0 1 1 0 0,0-1-1 0 0,0 1 1 0 0,0-1 0 0 0,-1 0-1 0 0,1 1 1 0 0,0-1 0 0 0,0-2-1 0 0,-1 1-234 0 0,1 1-1 0 0,0 0 1 0 0,0-1-1 0 0,0 1 1 0 0,1 0-1 0 0,-1 0 1 0 0,0-1-1 0 0,1 1 1 0 0,3-3-1 0 0,24-6-9551 0 0,-19 10 4887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6:0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62 10130 0 0,'-3'-1'216'0'0,"0"1"0"0"0,0 0 0 0 0,1 0 0 0 0,-1 0 0 0 0,0 0 0 0 0,0 1 0 0 0,1-1 0 0 0,-1 1 1 0 0,0-1-1 0 0,1 1 0 0 0,-1 0 0 0 0,0 0 0 0 0,1 0 0 0 0,-1 1 0 0 0,1-1 0 0 0,0 1 0 0 0,-1-1 0 0 0,1 1 0 0 0,0 0 0 0 0,0-1 0 0 0,0 1 0 0 0,0 0 0 0 0,-2 3 0 0 0,-14 11 1798 0 0,18-16-1979 0 0,0 0 0 0 0,0 0-1 0 0,0 0 1 0 0,0 0 0 0 0,0 0 0 0 0,0 0-1 0 0,0-1 1 0 0,0 1 0 0 0,0 0-1 0 0,0 0 1 0 0,0 0 0 0 0,0 0 0 0 0,0 0-1 0 0,0 0 1 0 0,0 0 0 0 0,0 0 0 0 0,0 0-1 0 0,0 0 1 0 0,0 0 0 0 0,0 0 0 0 0,0 0-1 0 0,0 0 1 0 0,0 0 0 0 0,0-1 139 0 0,0 1-140 0 0,0 0 1 0 0,0 0 0 0 0,0 0 0 0 0,0 0-1 0 0,-1 0 1 0 0,1 0 0 0 0,0 0 0 0 0,0 0-1 0 0,0 0 1 0 0,0 0 0 0 0,0 0 0 0 0,0 0-1 0 0,0 0 1 0 0,0 0 0 0 0,0 0 0 0 0,0 0-1 0 0,0 0 1 0 0,0 0 0 0 0,0 0 0 0 0,0 0-1 0 0,5-10 798 0 0,7-9 140 0 0,-6 11-649 0 0,0 0 0 0 0,1 1 1 0 0,-1 0-1 0 0,1 0 0 0 0,0 0 0 0 0,14-8 0 0 0,-18 13-279 0 0,1 0 0 0 0,-1 1 0 0 0,1-1 0 0 0,-1 1 0 0 0,1 0 0 0 0,0 0 0 0 0,-1 0 0 0 0,1 0 0 0 0,0 1 0 0 0,0 0 0 0 0,-1-1 0 0 0,1 1 0 0 0,0 1 0 0 0,0-1 0 0 0,0 0 0 0 0,-1 1 0 0 0,1 0 0 0 0,0 0 0 0 0,6 2 0 0 0,60 27 381 0 0,-42-17-338 0 0,0-2 1 0 0,0-1-1 0 0,43 10 1 0 0,-16-13 40 0 0,1-3 1 0 0,-1-2-1 0 0,73-6 1 0 0,-79 2 57 0 0,-37 1-118 0 0,0 1 0 0 0,0 0 0 0 0,0 1 1 0 0,0 1-1 0 0,0 0 0 0 0,0 0 0 0 0,0 1 1 0 0,0 1-1 0 0,-1 0 0 0 0,0 0 0 0 0,0 1 0 0 0,11 7 1 0 0,-18-10-41 0 0,0 0 1 0 0,1-1 0 0 0,-1 1 0 0 0,0-1 0 0 0,0 0 0 0 0,1-1-1 0 0,-1 1 1 0 0,9-1 0 0 0,-8 0-4 0 0,0 1-1 0 0,-1-1 1 0 0,1 1-1 0 0,-1-1 1 0 0,0 1 0 0 0,1 1-1 0 0,5 1 1 0 0,-8-2-497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5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7298 0 0,'0'-1'237'0'0,"-1"0"0"0"0,1 0 1 0 0,0 0-1 0 0,0 0 1 0 0,-1 0-1 0 0,1 0 1 0 0,0 0-1 0 0,0 0 0 0 0,0-1 1 0 0,0 1-1 0 0,1 0 1 0 0,-1 0-1 0 0,0 0 1 0 0,0 0-1 0 0,1 0 0 0 0,-1 0 1 0 0,0 0-1 0 0,1 0 1 0 0,-1 0-1 0 0,1 0 1 0 0,-1 0-1 0 0,1 1 0 0 0,0-1 1 0 0,-1 0-1 0 0,1 0 1 0 0,0 0-1 0 0,0 1 1 0 0,-1-1-1 0 0,2 0 0 0 0,1-1-78 0 0,0 1-1 0 0,-1 0 0 0 0,1 0 0 0 0,0 0 1 0 0,0 0-1 0 0,0 1 0 0 0,0-1 0 0 0,0 1 1 0 0,0 0-1 0 0,5 0 0 0 0,4 0-154 0 0,1 1 0 0 0,0 1 0 0 0,0 0 0 0 0,12 4 0 0 0,-22-5 75 0 0,-1-1 0 0 0,0 1 0 0 0,0-1 1 0 0,-1 1-1 0 0,1 0 0 0 0,0 0 0 0 0,0 0 0 0 0,0 0 1 0 0,0 0-1 0 0,-1 0 0 0 0,1 0 0 0 0,0 1 0 0 0,-1-1 1 0 0,1 1-1 0 0,-1-1 0 0 0,0 1 0 0 0,1-1 0 0 0,-1 1 1 0 0,0 0-1 0 0,0 0 0 0 0,0-1 0 0 0,0 1 0 0 0,-1 0 1 0 0,1 0-1 0 0,0 0 0 0 0,-1 0 0 0 0,1 0 0 0 0,-1 3 1 0 0,0-2 8 0 0,0 1 1 0 0,-1 0-1 0 0,0 0 0 0 0,1-1 1 0 0,-1 1-1 0 0,-1-1 1 0 0,1 1-1 0 0,-1-1 1 0 0,1 1-1 0 0,-1-1 0 0 0,0 0 1 0 0,0 1-1 0 0,0-1 1 0 0,-5 5-1 0 0,4-6-85 0 0,1 0 1 0 0,0 1-1 0 0,0 0 0 0 0,0-1 1 0 0,0 1-1 0 0,0 0 0 0 0,0 0 0 0 0,1 0 1 0 0,-1 0-1 0 0,1 1 0 0 0,0-1 0 0 0,0 0 1 0 0,0 0-1 0 0,1 1 0 0 0,-1-1 1 0 0,1 1-1 0 0,0-1 0 0 0,0 0 0 0 0,0 1 1 0 0,0-1-1 0 0,0 1 0 0 0,1-1 0 0 0,0 0 1 0 0,-1 1-1 0 0,1-1 0 0 0,0 0 1 0 0,1 0-1 0 0,-1 0 0 0 0,1 0 0 0 0,-1 0 1 0 0,1 0-1 0 0,0 0 0 0 0,0 0 0 0 0,0-1 1 0 0,0 1-1 0 0,1-1 0 0 0,-1 1 1 0 0,1-1-1 0 0,-1 0 0 0 0,1 0 0 0 0,4 3 1 0 0,-3-4-9 0 0,0 1 1 0 0,0-1-1 0 0,0 0 1 0 0,0 0 0 0 0,0 0-1 0 0,0-1 1 0 0,0 1-1 0 0,0-1 1 0 0,0 0-1 0 0,0 0 1 0 0,0-1 0 0 0,0 1-1 0 0,0-1 1 0 0,0 0-1 0 0,0 0 1 0 0,0 0-1 0 0,0 0 1 0 0,4-3 0 0 0,-6 3-609 0 0,1 0 0 0 0,0-1 0 0 0,-1 1 0 0 0,1-1 0 0 0,-1 1 0 0 0,0-1 0 0 0,0 0 0 0 0,1 0 0 0 0,1-4 0 0 0,-3 6 356 0 0,-1-1 0 0 0,0 0 0 0 0,0 0 0 0 0,0 0 0 0 0,0 0 0 0 0,1 0 0 0 0,-1 0 0 0 0,0 0 0 0 0,0 0-1 0 0,-1 0 1 0 0,1 0 0 0 0,0 0 0 0 0,0 1 0 0 0,0-1 0 0 0,-1 0 0 0 0,1 0 0 0 0,0 0 0 0 0,-1 0 0 0 0,1 0 0 0 0,-1 1 0 0 0,1-1 0 0 0,-1 0-1 0 0,1 0 1 0 0,-1 1 0 0 0,0-1 0 0 0,0-1 0 0 0,-22-21-723 0 0,19 20 674 0 0,-8-8 193 0 0,7 7 420 0 0,1 0-1 0 0,-1 0 0 0 0,1 0 1 0 0,0-1-1 0 0,0 1 0 0 0,0-1 1 0 0,1 0-1 0 0,-1 0 0 0 0,1-1 1 0 0,-4-8-1 0 0,7 13-231 0 0,0 1 0 0 0,1-1-1 0 0,-1 1 1 0 0,0-1 0 0 0,0 1 0 0 0,0-1 0 0 0,0 1 0 0 0,0-1 0 0 0,1 1-1 0 0,-1-1 1 0 0,0 1 0 0 0,0-1 0 0 0,1 1 0 0 0,-1 0 0 0 0,0-1 0 0 0,1 1-1 0 0,-1-1 1 0 0,1 1 0 0 0,-1 0 0 0 0,0-1 0 0 0,1 1 0 0 0,-1 0 0 0 0,1-1-1 0 0,-1 1 1 0 0,1 0 0 0 0,-1 0 0 0 0,1 0 0 0 0,-1-1 0 0 0,1 1 0 0 0,-1 0 0 0 0,1 0-1 0 0,-1 0 1 0 0,1 0 0 0 0,-1 0 0 0 0,1 0 0 0 0,-1 0 0 0 0,1 0 0 0 0,-1 0-1 0 0,2 0 1 0 0,27 0 500 0 0,-23 1-395 0 0,2-1-31 0 0,1 0-305 0 0,-1 0-1 0 0,0-1 0 0 0,0 1 1 0 0,12-4-1 0 0,-19 4-119 0 0,1-1-1 0 0,0 0 1 0 0,0 1-1 0 0,0-1 0 0 0,0 0 1 0 0,0 0-1 0 0,-1 0 1 0 0,1 0-1 0 0,0-1 0 0 0,-1 1 1 0 0,1 0-1 0 0,-1-1 1 0 0,0 1-1 0 0,1-1 1 0 0,-1 1-1 0 0,0-1 0 0 0,0 0 1 0 0,0 1-1 0 0,0-1 1 0 0,0 0-1 0 0,0 0 0 0 0,1-3 1 0 0,1-7-3092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5:5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7042 0 0,'-9'1'9505'0'0,"9"0"-9318"0"0,-2 18 2676 0 0,8 29-3630 0 0,-5-44 1282 0 0,21 104-3373 0 0,-5-37-6529 0 0,-15-65 8159 0 0,0 4-2476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5:53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61 6153 0 0,'-2'2'504'0'0,"1"0"0"0"0,0 0 0 0 0,-1 0 0 0 0,1 0 0 0 0,0 0 0 0 0,0 0 0 0 0,1 0 0 0 0,-1 0 0 0 0,0 1 0 0 0,0 3 0 0 0,1-5-430 0 0,0 0 0 0 0,0 0-1 0 0,0 0 1 0 0,0 0-1 0 0,0 0 1 0 0,0 0 0 0 0,0 0-1 0 0,0-1 1 0 0,1 1-1 0 0,-1 0 1 0 0,0 0 0 0 0,1 0-1 0 0,-1 0 1 0 0,0 0 0 0 0,1-1-1 0 0,-1 1 1 0 0,1 0-1 0 0,0 0 1 0 0,-1-1 0 0 0,1 1-1 0 0,-1 0 1 0 0,1-1-1 0 0,0 1 1 0 0,0-1 0 0 0,-1 1-1 0 0,1-1 1 0 0,0 1-1 0 0,0-1 1 0 0,1 1 0 0 0,-2-1-57 0 0,1 0 1 0 0,-1-1-1 0 0,0 1 1 0 0,1-1-1 0 0,-1 1 0 0 0,0 0 1 0 0,0-1-1 0 0,1 1 1 0 0,-1-1-1 0 0,0 1 1 0 0,0-1-1 0 0,0 1 1 0 0,0-1-1 0 0,0 1 1 0 0,1-1-1 0 0,-1 1 1 0 0,0-1-1 0 0,0 1 1 0 0,0-1-1 0 0,0 1 1 0 0,0-1-1 0 0,0 1 1 0 0,-1-1-1 0 0,1 1 0 0 0,0-1 1 0 0,0 1-1 0 0,0-1 1 0 0,-1 0-1 0 0,-2-25 27 0 0,2 20-28 0 0,0 3 15 0 0,1 1 0 0 0,-1-1 0 0 0,1 0 0 0 0,0 1 0 0 0,0-1-1 0 0,1 1 1 0 0,-1-1 0 0 0,0 0 0 0 0,1 1 0 0 0,-1-1 0 0 0,1 1-1 0 0,0-1 1 0 0,0 1 0 0 0,0 0 0 0 0,0-1 0 0 0,1 1-1 0 0,-1 0 1 0 0,0 0 0 0 0,1 0 0 0 0,3-4 0 0 0,-3 4 4 0 0,0 1-1 0 0,1 0 1 0 0,-1 0 0 0 0,0 0 0 0 0,0 0 0 0 0,1 0 0 0 0,-1 1-1 0 0,1-1 1 0 0,-1 1 0 0 0,1-1 0 0 0,-1 1 0 0 0,1 0-1 0 0,-1 0 1 0 0,1 0 0 0 0,-1 0 0 0 0,1 1 0 0 0,-1-1 0 0 0,1 1-1 0 0,-1-1 1 0 0,0 1 0 0 0,1 0 0 0 0,2 1 0 0 0,-4-2 9 0 0,-1 1 1 0 0,1-1-1 0 0,-1 0 0 0 0,1 0 1 0 0,-1 0-1 0 0,1 1 1 0 0,-1-1-1 0 0,1 0 0 0 0,-1 1 1 0 0,1-1-1 0 0,-1 0 1 0 0,0 1-1 0 0,1-1 1 0 0,-1 1-1 0 0,1-1 0 0 0,-1 0 1 0 0,0 1-1 0 0,0-1 1 0 0,1 1-1 0 0,-1-1 0 0 0,0 1 1 0 0,0-1-1 0 0,1 1 1 0 0,-1-1-1 0 0,0 1 0 0 0,0 0 1 0 0,0-1-1 0 0,0 1 1 0 0,0 0-1 0 0,-9 18 662 0 0,-28 20-344 0 0,29-32-334 0 0,-46 43-437 0 0,112-56-1313 0 0,-38 5-92 0 0,0 1 0 0 0,-1 1-1 0 0,1 1 1 0 0,24 5 0 0 0,-22-2-2644 0 0</inkml:trace>
  <inkml:trace contextRef="#ctx0" brushRef="#br0" timeOffset="1">347 183 11602 0 0,'5'-4'2929'0'0,"0"1"-720"0"0,3 1-521 0 0,-2 0-448 0 0,-2 4-488 0 0,0 0-360 0 0,-1 3-200 0 0,0 3-152 0 0,-1-2-464 0 0,0 3-960 0 0,-1-1-1513 0 0,-21-10-2560 0 0,15 14-1720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2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62 4337 0 0,'-5'-4'681'0'0,"4"3"-421"0"0,0 0-1 0 0,0-1 0 0 0,0 1 0 0 0,0 0 1 0 0,0 0-1 0 0,0 0 0 0 0,-1 1 1 0 0,1-1-1 0 0,0 0 0 0 0,-1 0 0 0 0,1 1 1 0 0,0-1-1 0 0,-1 0 0 0 0,1 1 1 0 0,-1 0-1 0 0,1-1 0 0 0,-1 1 1 0 0,-2 0-1 0 0,4 9 5338 0 0,12 27-5371 0 0,-11-35-41 0 0,4 13-179 0 0,2-1 0 0 0,0 1 0 0 0,0-1 0 0 0,1-1 0 0 0,1 1 0 0 0,0-1 0 0 0,15 15 0 0 0,-21-24-28 0 0,0 0 0 0 0,1 0 1 0 0,-1-1-1 0 0,1 1 0 0 0,-1-1 0 0 0,1 0 0 0 0,-1 0 0 0 0,1 0 1 0 0,0-1-1 0 0,0 1 0 0 0,0-1 0 0 0,0 0 0 0 0,6 1 1 0 0,-6-2-9 0 0,-1-1 1 0 0,1 1-1 0 0,-1 0 1 0 0,0-1-1 0 0,1 0 1 0 0,-1 0-1 0 0,0 0 1 0 0,0 0-1 0 0,0 0 1 0 0,0-1-1 0 0,0 1 1 0 0,0-1-1 0 0,0 0 1 0 0,0 0-1 0 0,-1 0 1 0 0,1 0-1 0 0,-1 0 1 0 0,1-1-1 0 0,2-3 1 0 0,0 0 59 0 0,0-1 1 0 0,-1 0-1 0 0,0-1 1 0 0,0 1-1 0 0,0-1 0 0 0,-1 1 1 0 0,0-1-1 0 0,0 0 1 0 0,-1 0-1 0 0,0-1 1 0 0,-1 1-1 0 0,1-14 0 0 0,-1 18-71 0 0,-1 0 0 0 0,0-1 0 0 0,-1 1 0 0 0,1 0 0 0 0,-1 0-1 0 0,0 0 1 0 0,0 0 0 0 0,0 0 0 0 0,0 0 0 0 0,-1 0-1 0 0,0 0 1 0 0,1 0 0 0 0,-1 0 0 0 0,-5-6 0 0 0,5 8-205 0 0,-1-1 1 0 0,1 1 0 0 0,-1 0 0 0 0,1 0-1 0 0,-1 0 1 0 0,0 1 0 0 0,1-1 0 0 0,-1 0 0 0 0,0 1-1 0 0,0 0 1 0 0,0 0 0 0 0,0 0 0 0 0,-6-1-1 0 0,-4 1-4460 0 0,5 1 539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38 4265 0 0,'-4'0'750'0'0,"0"1"-1"0"0,0-1 1 0 0,0 1 0 0 0,0-1-1 0 0,0 0 1 0 0,-7-1 0 0 0,11 1-682 0 0,-1 0 0 0 0,0 0 1 0 0,1 0-1 0 0,-1 0 0 0 0,1 0 1 0 0,-1 0-1 0 0,0 0 0 0 0,1 0 0 0 0,-1 0 1 0 0,1-1-1 0 0,-1 1 0 0 0,1 0 1 0 0,-1 0-1 0 0,0 0 0 0 0,1-1 1 0 0,-1 1-1 0 0,1 0 0 0 0,-1-1 0 0 0,1 1 1 0 0,0 0-1 0 0,-1-1 0 0 0,1 1 1 0 0,-1-1-1 0 0,1 1 0 0 0,-1-1 1 0 0,1 1-1 0 0,0-1 0 0 0,0 1 0 0 0,-1-1 1 0 0,1 1-1 0 0,0-1 0 0 0,0 1 1 0 0,-1-1-1 0 0,1 1 0 0 0,0-1 1 0 0,0 0-1 0 0,0 1 0 0 0,0-1 0 0 0,0 1 1 0 0,0-1-1 0 0,0 0 0 0 0,0 1 1 0 0,0-1-1 0 0,0 1 0 0 0,0-1 0 0 0,0 1 1 0 0,1-1-1 0 0,-1 0 0 0 0,0 1 1 0 0,0-1-1 0 0,0 1 0 0 0,1-1 1 0 0,-1 1-1 0 0,0-1 0 0 0,1 0 1 0 0,1 0 31 0 0,0-1 1 0 0,-1 1 0 0 0,1-1 0 0 0,0 1 0 0 0,0 0 0 0 0,0 0 0 0 0,0 0-1 0 0,0 0 1 0 0,0 0 0 0 0,1 0 0 0 0,-1 0 0 0 0,0 1 0 0 0,0-1 0 0 0,0 1 0 0 0,1 0-1 0 0,-1 0 1 0 0,0 0 0 0 0,0 0 0 0 0,1 0 0 0 0,-1 0 0 0 0,0 0 0 0 0,4 2-1 0 0,51 12 532 0 0,-35-5-585 0 0,-16-6-121 0 0,0-1 0 0 0,1 1 0 0 0,-1-1 0 0 0,0-1 0 0 0,1 1 0 0 0,-1-1 0 0 0,1 0 0 0 0,-1 0 0 0 0,1-1 0 0 0,7 0 0 0 0,-14-1-98 0 0,1 1 1 0 0,-1 0-1 0 0,0 0 1 0 0,1 0-1 0 0,-1-1 1 0 0,0 1-1 0 0,1 0 1 0 0,-1 0-1 0 0,1 0 1 0 0,-1 0-1 0 0,1 0 1 0 0,-1 0-1 0 0,0 0 1 0 0,1 0-1 0 0,-1 0 1 0 0,1 0-1 0 0,-1 0 1 0 0,1 0-1 0 0,-1 0 1 0 0,0 0-1 0 0,1 1 1 0 0,-1-1-1 0 0,1 0 1 0 0,-1 0-1 0 0,0 0 1 0 0,1 1-1 0 0,-1-1 1 0 0,0 0-1 0 0,1 0 1 0 0,-1 1-1 0 0,0-1 1 0 0,1 0-1 0 0,-1 1 1 0 0,0-1-1 0 0,0 0 0 0 0,1 1 1 0 0,-1-1-1 0 0,0 0 1 0 0,0 1-1 0 0,0-1 1 0 0,1 1-1 0 0,-1-1 1 0 0,0 0-1 0 0,0 1 1 0 0,0-1-1 0 0,0 1 1 0 0,0-1-1 0 0,0 0 1 0 0,0 1-1 0 0,0 0 1 0 0,0 6-4091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5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44 4537 0 0,'-27'7'3827'0'0,"27"-7"-3765"0"0,-1 0 1 0 0,1 0-1 0 0,0 0 1 0 0,0 0-1 0 0,0 0 1 0 0,0 0 0 0 0,-1 0-1 0 0,1-1 1 0 0,0 1-1 0 0,0 0 1 0 0,0 0-1 0 0,0 0 1 0 0,-1 0-1 0 0,1 0 1 0 0,0 0-1 0 0,0 0 1 0 0,0-1-1 0 0,0 1 1 0 0,0 0-1 0 0,0 0 1 0 0,-1 0-1 0 0,1 0 1 0 0,0-1-1 0 0,0 1 1 0 0,0 0-1 0 0,0 0 1 0 0,0 0-1 0 0,0-1 1 0 0,0 1-1 0 0,0 0 1 0 0,0 0 0 0 0,0 0-1 0 0,0 0 1 0 0,0-1-1 0 0,0 1 1 0 0,0 0-1 0 0,0 0 1 0 0,0 0-1 0 0,0-1 1 0 0,9-15 1205 0 0,-8 14-1190 0 0,1 0-1 0 0,0-1 1 0 0,0 1-1 0 0,0 0 1 0 0,0 0-1 0 0,1 0 1 0 0,-1 1-1 0 0,0-1 0 0 0,1 1 1 0 0,-1-1-1 0 0,1 1 1 0 0,0 0-1 0 0,-1 0 1 0 0,1 0-1 0 0,0 0 1 0 0,0 0-1 0 0,-1 0 1 0 0,6 1-1 0 0,2-1-13 0 0,-1 2 0 0 0,1-1 0 0 0,-1 2 0 0 0,13 2-1 0 0,27 3 83 0 0,-42-7-286 0 0,-7 0 136 0 0,-1 0 0 0 0,1 0 1 0 0,0 0-1 0 0,0 1 0 0 0,0-1 0 0 0,0 0 0 0 0,0 0 1 0 0,-1 1-1 0 0,1-1 0 0 0,0 0 0 0 0,0 0 1 0 0,0 0-1 0 0,0 1 0 0 0,0-1 0 0 0,0 0 0 0 0,0 0 1 0 0,0 1-1 0 0,0-1 0 0 0,0 0 0 0 0,0 0 1 0 0,0 1-1 0 0,0-1 0 0 0,0 0 0 0 0,0 0 0 0 0,0 1 1 0 0,0-1-1 0 0,0 0 0 0 0,1 0 0 0 0,-1 1 1 0 0,0-1-1 0 0,0 0 0 0 0,0 0 0 0 0,0 0 0 0 0,0 1 1 0 0,1-1-1 0 0,-1 0 0 0 0,0 0 0 0 0,0 0 1 0 0,0 0-1 0 0,1 0 0 0 0,-1 1 0 0 0,0-1 1 0 0,0 0-1 0 0,0 0 0 0 0,1 0 0 0 0,-1 0 0 0 0,0 0 1 0 0,0 0-1 0 0,1 0 0 0 0,-1 0 0 0 0,0 0 1 0 0,0 0-1 0 0,1 0 0 0 0,-1 0 0 0 0,0 0 0 0 0,0 0 1 0 0,1 0-1 0 0,-1 0 0 0 0,0 0 0 0 0,1 0 1 0 0,-8 15 113 0 0,6-10-111 0 0,-1-1 0 0 0,1 1 0 0 0,1 0 0 0 0,-1 0 1 0 0,0 8-1 0 0,1-8-368 0 0,0-1 0 0 0,0 0 0 0 0,-1 0 0 0 0,1 0 0 0 0,-1 0 0 0 0,0 0 0 0 0,-3 6 0 0 0,-3 0 1650 0 0,4-11 713 0 0,3 0-1963 0 0,1 0 1 0 0,0 0-1 0 0,-1 1 1 0 0,1-1-1 0 0,0 0 1 0 0,-1 1-1 0 0,1-1 1 0 0,0 0-1 0 0,0 1 1 0 0,0-1-1 0 0,-1 1 1 0 0,1-1-1 0 0,0 1 0 0 0,0 0 1 0 0,0-1-1 0 0,0 1 1 0 0,0 0-1 0 0,0-1 1 0 0,0 1-1 0 0,0 0 1 0 0,0 0-1 0 0,0 0 1 0 0,0 0-1 0 0,0 0 1 0 0,0 0-1 0 0,1 1 1 0 0,7-1-13 0 0,1 1 0 0 0,0 1 0 0 0,0 0 0 0 0,0 0 0 0 0,-1 1 0 0 0,0 1 0 0 0,1-1 0 0 0,-1 1 0 0 0,0 1 0 0 0,-1 0 0 0 0,1 0 0 0 0,13 11 0 0 0,-22-15-2 0 0,0-1 0 0 0,1 0 0 0 0,-1 0 1 0 0,0 0-1 0 0,0 1 0 0 0,0-1 0 0 0,0 0 1 0 0,0 0-1 0 0,0 0 0 0 0,0 1 0 0 0,0-1 1 0 0,0 0-1 0 0,0 0 0 0 0,0 1 0 0 0,0-1 1 0 0,0 0-1 0 0,0 0 0 0 0,0 0 0 0 0,0 1 0 0 0,0-1 1 0 0,0 0-1 0 0,0 0 0 0 0,0 1 0 0 0,0-1 1 0 0,0 0-1 0 0,0 0 0 0 0,0 0 0 0 0,0 1 1 0 0,0-1-1 0 0,-1 0 0 0 0,1 0 0 0 0,0 0 1 0 0,0 0-1 0 0,0 1 0 0 0,0-1 0 0 0,0 0 1 0 0,-1 0-1 0 0,1 0 0 0 0,0 0 0 0 0,0 0 1 0 0,-1 1-1 0 0,-14 8 362 0 0,-16 5-109 0 0,15-7-416 0 0,33-10-265 0 0,12-3-460 0 0,1 2-1897 0 0,-10-1-2826 0 0,-12 4 1283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5897 0 0,'3'1'5178'0'0,"18"6"-3678"0"0,16-10-901 0 0,-30 2-712 0 0,-1 0 1 0 0,0 0-1 0 0,0 0 1 0 0,1 1-1 0 0,-1 0 1 0 0,0 0-1 0 0,1 1 1 0 0,-1 0-1 0 0,0 0 1 0 0,0 1-1 0 0,0-1 0 0 0,0 1 1 0 0,9 4-1 0 0,-17-5 182 0 0,0 0 0 0 0,1 0 0 0 0,-1 0 0 0 0,0 0 0 0 0,0 0 0 0 0,1 0 0 0 0,-1 0 0 0 0,1 1 0 0 0,-1-1 0 0 0,1 1 0 0 0,0-1 0 0 0,0 1 0 0 0,-1-1 0 0 0,1 1 0 0 0,0 0 0 0 0,0 0 0 0 0,1-1 0 0 0,-2 5 0 0 0,0 12-91 0 0,0-1 0 0 0,2 1 0 0 0,0 0-1 0 0,1 0 1 0 0,5 25 0 0 0,-3-22-969 0 0,-3-20 933 0 0,0-1-1 0 0,0 0 0 0 0,0 0 1 0 0,0 0-1 0 0,0 1 1 0 0,0-1-1 0 0,0 0 0 0 0,0 0 1 0 0,0 1-1 0 0,0-1 1 0 0,0 0-1 0 0,0 0 0 0 0,0 1 1 0 0,0-1-1 0 0,0 0 1 0 0,0 0-1 0 0,0 0 0 0 0,0 1 1 0 0,1-1-1 0 0,-1 0 0 0 0,0 0 1 0 0,0 0-1 0 0,0 1 1 0 0,0-1-1 0 0,0 0 0 0 0,1 0 1 0 0,-1 0-1 0 0,0 0 1 0 0,0 1-1 0 0,0-1 0 0 0,1 0 1 0 0,-1 0-1 0 0,0 0 1 0 0,0 0-1 0 0,0 0 0 0 0,1 0 1 0 0,-1 0-1 0 0,0 0 1 0 0,0 0-1 0 0,1 0 0 0 0,-1 0 1 0 0,0 0-1 0 0,0 0 1 0 0,1 0-1 0 0,-1 0 0 0 0,0 0 1 0 0,0 0-1 0 0,1 0 1 0 0,-1 0-1 0 0,0 0 0 0 0,0 0 1 0 0,0 0-1 0 0,1 0 1 0 0,-1 0-1 0 0,0-1 0 0 0,0 1 1 0 0,0 0-1 0 0,1 0 1 0 0,-1 0-1 0 0,0 0 0 0 0,0 0 1 0 0,0-1-1 0 0,0 1 0 0 0,1 0 1 0 0,-1 0-1 0 0,0 0 1 0 0,0-1-1 0 0,10-13-2667 0 0,7-53-1966 0 0,-7-2 9575 0 0,-10 69-4807 0 0,0-1-1 0 0,0 0 1 0 0,0 1 0 0 0,0-1-1 0 0,0 1 1 0 0,0-1-1 0 0,0 1 1 0 0,0-1 0 0 0,0 0-1 0 0,0 1 1 0 0,0-1-1 0 0,0 1 1 0 0,1-1 0 0 0,-1 1-1 0 0,0-1 1 0 0,1 1-1 0 0,-1-1 1 0 0,0 1 0 0 0,1-1-1 0 0,-1 1 1 0 0,0-1 0 0 0,1 1-1 0 0,-1 0 1 0 0,1-1-1 0 0,8 8 635 0 0,-7-5-479 0 0,-1 1 1 0 0,0-1-1 0 0,1 1 0 0 0,-1-1 1 0 0,0 1-1 0 0,0 0 0 0 0,-1 0 1 0 0,1-1-1 0 0,0 6 0 0 0,-11 45 3047 0 0,-17 25-2683 0 0,27-77-584 0 0,0-1 1 0 0,0 1-1 0 0,0-1 0 0 0,-1 1 1 0 0,1-1-1 0 0,0 1 0 0 0,0-1 0 0 0,-1 0 1 0 0,1 1-1 0 0,0-1 0 0 0,-1 0 1 0 0,1 1-1 0 0,-1-1 0 0 0,1 0 1 0 0,0 1-1 0 0,-1-1 0 0 0,1 0 1 0 0,-1 0-1 0 0,1 1 0 0 0,-1-1 1 0 0,1 0-1 0 0,-1 0 0 0 0,1 0 0 0 0,0 0 1 0 0,-1 0-1 0 0,1 0 0 0 0,-1 0 1 0 0,1 0-1 0 0,-1 0 0 0 0,1 0 1 0 0,-1 0-1 0 0,1 0 0 0 0,-1 0 1 0 0,1 0-1 0 0,-1 0 0 0 0,0 0 1 0 0,-1-1 658 0 0,13 6-488 0 0,-3-1-354 0 0,0 1 1 0 0,1-2-1 0 0,-1 1 1 0 0,11 1 0 0 0,-16-4-380 0 0,1 0 1 0 0,-1 0 0 0 0,1 0 0 0 0,0-1 0 0 0,-1 0 0 0 0,1 0 0 0 0,0 0 0 0 0,0 0 0 0 0,-1 0 0 0 0,1-1 0 0 0,0 0 0 0 0,6-1 0 0 0,-5-6-1601 0 0,-4 5 1473 0 0,2-3-2151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6233 0 0,'-2'24'6839'0'0,"-5"33"-5305"0"0,-1 10-2213 0 0,7-39-371 0 0,0-17-500 0 0,1-1 0 0 0,-1 1 0 0 0,-1 0 1 0 0,-3 11-1 0 0,-12-3 2015 0 0,-2 5 2681 0 0,19-24-3100 0 0,0 1 1 0 0,0 0-1 0 0,-1 0 0 0 0,1-1 0 0 0,0 1 0 0 0,0 0 1 0 0,0 0-1 0 0,0-1 0 0 0,0 1 0 0 0,1 0 0 0 0,-1 0 1 0 0,0-1-1 0 0,0 1 0 0 0,0 0 0 0 0,1-1 0 0 0,-1 1 1 0 0,0 0-1 0 0,1 0 0 0 0,-1-1 0 0 0,1 1 1 0 0,-1-1-1 0 0,1 1 0 0 0,-1 0 0 0 0,1-1 0 0 0,-1 1 1 0 0,1-1-1 0 0,-1 1 0 0 0,1-1 0 0 0,0 0 0 0 0,-1 1 1 0 0,1-1-1 0 0,0 1 0 0 0,-1-1 0 0 0,1 0 0 0 0,0 0 1 0 0,1 1-1 0 0,1 0-7 0 0,1 0-1 0 0,0 1 1 0 0,0-1-1 0 0,-1-1 1 0 0,1 1 0 0 0,0-1-1 0 0,0 1 1 0 0,0-1 0 0 0,0 0-1 0 0,0-1 1 0 0,0 1 0 0 0,0-1-1 0 0,0 0 1 0 0,6-1 0 0 0,25-3 280 0 0,-35 10 1013 0 0,-8 6-844 0 0,-11 8-129 0 0,18-19-333 0 0,1 0 0 0 0,0 0 1 0 0,-1 0-1 0 0,1 0 0 0 0,0 0 0 0 0,0 0 0 0 0,-1 0 1 0 0,1 1-1 0 0,0-1 0 0 0,0 0 0 0 0,-1 0 1 0 0,1 0-1 0 0,0 0 0 0 0,0 0 0 0 0,-1 1 1 0 0,1-1-1 0 0,0 0 0 0 0,0 0 0 0 0,0 0 0 0 0,-1 1 1 0 0,1-1-1 0 0,0 0 0 0 0,0 0 0 0 0,0 1 1 0 0,0-1-1 0 0,0 0 0 0 0,0 1 0 0 0,0-1 0 0 0,-1 0 1 0 0,1 0-1 0 0,0 1 0 0 0,0-1 0 0 0,0 0 1 0 0,0 1-1 0 0,0-1 0 0 0,0 0 0 0 0,0 0 1 0 0,0 1-1 0 0,0-1 0 0 0,1 0 0 0 0,-1 1 0 0 0,0-1 1 0 0,0 0-1 0 0,0 0 0 0 0,0 1 0 0 0,0-1 1 0 0,0 0-1 0 0,1 0 0 0 0,-1 1 0 0 0,0-1 0 0 0,0 0 1 0 0,0 0-1 0 0,0 0 0 0 0,1 1 0 0 0,-1-1 1 0 0,0 0-1 0 0,0 0 0 0 0,1 0 0 0 0,26 5-640 0 0,-17-4-123 0 0,1-2 1 0 0,-1 1 0 0 0,1-1 0 0 0,11-3-1 0 0,-19 3 389 0 0,0 0 0 0 0,-1 0 0 0 0,1 0 0 0 0,0-1 0 0 0,0 1-1 0 0,-1-1 1 0 0,1 0 0 0 0,-1 1 0 0 0,1-1 0 0 0,-1 0 0 0 0,0-1-1 0 0,0 1 1 0 0,0 0 0 0 0,0-1 0 0 0,2-2 0 0 0,3-5-2940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9722 0 0,'-2'1'183'0'0,"-1"1"1"0"0,0-1-1 0 0,1 1 1 0 0,-1 0-1 0 0,1 0 1 0 0,0 0-1 0 0,0 0 0 0 0,0 0 1 0 0,0 1-1 0 0,0-1 1 0 0,0 1-1 0 0,0-1 0 0 0,1 1 1 0 0,-1 0-1 0 0,1-1 1 0 0,0 1-1 0 0,0 0 0 0 0,0 0 1 0 0,0 0-1 0 0,0 0 1 0 0,1 0-1 0 0,-1 0 0 0 0,1 0 1 0 0,0 0-1 0 0,0 0 1 0 0,0 0-1 0 0,1 6 1 0 0,0-6-164 0 0,1 1 1 0 0,-1-1 0 0 0,0 0 0 0 0,1-1 0 0 0,0 1 0 0 0,0 0-1 0 0,0 0 1 0 0,0-1 0 0 0,0 1 0 0 0,1-1 0 0 0,-1 1 0 0 0,1-1-1 0 0,-1 0 1 0 0,1 0 0 0 0,0 0 0 0 0,0-1 0 0 0,0 1 0 0 0,0-1-1 0 0,0 1 1 0 0,0-1 0 0 0,0 0 0 0 0,1 0 0 0 0,-1-1 0 0 0,0 1-1 0 0,5 0 1 0 0,-2 0-23 0 0,0-1-1 0 0,0 0 0 0 0,0 0 1 0 0,0 0-1 0 0,0 0 0 0 0,0-1 1 0 0,0 0-1 0 0,-1 0 0 0 0,1-1 1 0 0,0 0-1 0 0,5-2 1 0 0,-9 3 19 0 0,-1 0 0 0 0,1 1 0 0 0,-1-1 0 0 0,1-1 0 0 0,-1 1 0 0 0,0 0 0 0 0,1 0 0 0 0,-1 0 0 0 0,0-1 1 0 0,0 1-1 0 0,0-1 0 0 0,0 1 0 0 0,0-1 0 0 0,0 1 0 0 0,0-1 0 0 0,-1 1 0 0 0,1-1 0 0 0,-1 0 0 0 0,1 0 0 0 0,-1 1 1 0 0,1-1-1 0 0,-1 0 0 0 0,0 0 0 0 0,0 1 0 0 0,0-1 0 0 0,0 0 0 0 0,0 0 0 0 0,0 1 0 0 0,-1-1 0 0 0,1 0 1 0 0,0 0-1 0 0,-1 1 0 0 0,1-1 0 0 0,-1 0 0 0 0,0 1 0 0 0,0-1 0 0 0,1 1 0 0 0,-1-1 0 0 0,-3-2 0 0 0,2 1 17 0 0,0-1-1 0 0,0 1 0 0 0,0 0 1 0 0,-1 0-1 0 0,1 1 0 0 0,-1-1 1 0 0,0 0-1 0 0,0 1 0 0 0,0 0 1 0 0,0 0-1 0 0,0 0 0 0 0,0 0 1 0 0,-1 0-1 0 0,-5-2 0 0 0,8 4-28 0 0,0-1 0 0 0,0 1 0 0 0,-1 0 0 0 0,1 0 0 0 0,0 0 0 0 0,-1-1 0 0 0,1 1-1 0 0,0 0 1 0 0,-1 0 0 0 0,1 1 0 0 0,0-1 0 0 0,-1 0 0 0 0,1 0 0 0 0,0 1 0 0 0,-1-1 0 0 0,1 1 0 0 0,0-1 0 0 0,0 1-1 0 0,0-1 1 0 0,-1 1 0 0 0,1 0 0 0 0,0 0 0 0 0,0-1 0 0 0,0 1 0 0 0,0 0 0 0 0,0 0 0 0 0,0 0 0 0 0,1 0 0 0 0,-1 0-1 0 0,0 0 1 0 0,0 1 0 0 0,1-1 0 0 0,-1 0 0 0 0,1 0 0 0 0,-1 0 0 0 0,1 1 0 0 0,-1-1 0 0 0,1 0 0 0 0,0 1-1 0 0,-1-1 1 0 0,1 0 0 0 0,0 3 0 0 0,-3 17-159 0 0,0-1 1 0 0,0 28-1 0 0,3-43-123 0 0,0 1-1 0 0,0-1 1 0 0,0 1-1 0 0,1-1 1 0 0,0 1 0 0 0,0-1-1 0 0,1 1 1 0 0,-1-1-1 0 0,1 0 1 0 0,0 0 0 0 0,0 0-1 0 0,1 0 1 0 0,5 8-1 0 0,-7-11 116 0 0,0-1 0 0 0,0 0 1 0 0,1 1-1 0 0,-1-1 0 0 0,0 0 0 0 0,1 0 0 0 0,-1 0 0 0 0,1 0 0 0 0,-1-1 0 0 0,1 1 0 0 0,-1 0 0 0 0,1-1 0 0 0,0 1 0 0 0,-1 0 1 0 0,1-1-1 0 0,0 0 0 0 0,-1 0 0 0 0,1 1 0 0 0,0-1 0 0 0,0 0 0 0 0,-1 0 0 0 0,1 0 0 0 0,2-1 0 0 0,0 0-34 0 0,-1 0 0 0 0,1-1 0 0 0,-1 1 0 0 0,0-1 0 0 0,0 0 0 0 0,0 0 0 0 0,0 0 0 0 0,0 0-1 0 0,0 0 1 0 0,4-5 0 0 0,0-1 464 0 0,0 0-1 0 0,-1 0 1 0 0,0-1-1 0 0,0 0 0 0 0,-1 0 1 0 0,0 0-1 0 0,4-10 1 0 0,-19 62 5491 0 0,4 3-3960 0 0,4-23-1925 0 0,-8 35 1 0 0,10-57 80 0 0,0 1 0 0 0,-1-1 1 0 0,1 0-1 0 0,0 0 0 0 0,-1 0 1 0 0,1 0-1 0 0,-1 0 0 0 0,1 0 1 0 0,-1 0-1 0 0,1 0 1 0 0,-1 0-1 0 0,0 0 0 0 0,1 0 1 0 0,-1 0-1 0 0,0-1 0 0 0,0 1 1 0 0,0 0-1 0 0,0 0 0 0 0,0-1 1 0 0,0 1-1 0 0,0-1 0 0 0,0 1 1 0 0,0-1-1 0 0,0 1 0 0 0,0-1 1 0 0,0 1-1 0 0,0-1 0 0 0,0 0 1 0 0,0 0-1 0 0,0 0 0 0 0,0 0 1 0 0,-1 1-1 0 0,1-1 1 0 0,0-1-1 0 0,0 1 0 0 0,0 0 1 0 0,-2 0-1 0 0,1-1 141 0 0,1 1 1 0 0,-1-1-1 0 0,0 0 1 0 0,1 0-1 0 0,-1 0 1 0 0,1 0-1 0 0,-1 0 1 0 0,1 0-1 0 0,-1 0 1 0 0,1 0-1 0 0,0 0 1 0 0,-1-1-1 0 0,1 1 1 0 0,0-1-1 0 0,0 1 1 0 0,0-1-1 0 0,0 1 1 0 0,0-1-1 0 0,0 1 1 0 0,1-1-1 0 0,-1 0 1 0 0,0-3-1 0 0,4 5-56 0 0,0 1 0 0 0,-1 0-1 0 0,1-1 1 0 0,0 1 0 0 0,0 0-1 0 0,0 0 1 0 0,0 1-1 0 0,-1-1 1 0 0,4 2 0 0 0,3 2-116 0 0,0 0 0 0 0,1-1 1 0 0,0 0-1 0 0,0 0 1 0 0,0-1-1 0 0,0-1 0 0 0,10 2 1 0 0,-14-4-227 0 0,-1 1 1 0 0,1-1-1 0 0,-1-1 1 0 0,1 1-1 0 0,-1-1 1 0 0,8-1-1 0 0,-9 1-381 0 0,0-1 0 0 0,0 1 0 0 0,0-1 0 0 0,0 0 0 0 0,-1 0 0 0 0,1 0 0 0 0,-1 0 0 0 0,1 0 0 0 0,3-5 0 0 0,2-2-3870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6:2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67 9034 0 0,'-1'0'191'0'0,"1"-1"-1"0"0,-1 1 1 0 0,0-1-1 0 0,1 1 1 0 0,-1-1 0 0 0,0 1-1 0 0,1-1 1 0 0,-1 0 0 0 0,1 1-1 0 0,-1-1 1 0 0,1 0-1 0 0,-1 1 1 0 0,1-1 0 0 0,0 0-1 0 0,-1 0 1 0 0,1 0-1 0 0,0 1 1 0 0,-1-1 0 0 0,1 0-1 0 0,0 0 1 0 0,0 0 0 0 0,0 0-1 0 0,0 1 1 0 0,0-1-1 0 0,0 0 1 0 0,0 0 0 0 0,0 0-1 0 0,0-1 1 0 0,2 1-106 0 0,0-1 1 0 0,-1 1-1 0 0,1-1 1 0 0,0 1-1 0 0,0 0 1 0 0,0 0-1 0 0,-1-1 1 0 0,1 1 0 0 0,4-1-1 0 0,-1 0-48 0 0,7-4 334 0 0,0 1 1 0 0,1 0-1 0 0,-1 1 0 0 0,17-3 1 0 0,-26 6-358 0 0,0 1 1 0 0,-1-1 0 0 0,1 1 0 0 0,0 0 0 0 0,0 0-1 0 0,0 1 1 0 0,0-1 0 0 0,-1 0 0 0 0,1 1 0 0 0,0 0-1 0 0,0-1 1 0 0,2 2 0 0 0,-3-1-131 0 0,-1 0 1 0 0,0 0-1 0 0,1 0 1 0 0,-1 0 0 0 0,0 1-1 0 0,1-1 1 0 0,-1 0-1 0 0,0 0 1 0 0,0 1-1 0 0,0-1 1 0 0,0 1-1 0 0,-1-1 1 0 0,1 1-1 0 0,0-1 1 0 0,0 1-1 0 0,-1-1 1 0 0,1 1 0 0 0,-1 0-1 0 0,0-1 1 0 0,1 1-1 0 0,-1 0 1 0 0,0 1-1 0 0,0-2-265 0 0,0 0 0 0 0,0 0-1 0 0,0 0 1 0 0,0 0 0 0 0,0 0-1 0 0,0 0 1 0 0,-1 0 0 0 0,1 0-1 0 0,0 0 1 0 0,0 0 0 0 0,-1 0-1 0 0,1 0 1 0 0,-1-1 0 0 0,1 1-1 0 0,-1 0 1 0 0,0 1 0 0 0,-16 11-2752 0 0,-29 3 3037 0 0,21-7 1495 0 0,24-9-1273 0 0,-1 1 1 0 0,0-1 0 0 0,1 1-1 0 0,-1 0 1 0 0,1-1 0 0 0,0 1-1 0 0,-1 0 1 0 0,1 0-1 0 0,0 0 1 0 0,-1 0 0 0 0,1 0-1 0 0,0 1 1 0 0,0-1 0 0 0,0 0-1 0 0,0 0 1 0 0,0 1 0 0 0,0-1-1 0 0,0 1 1 0 0,0-1-1 0 0,1 1 1 0 0,-1-1 0 0 0,1 1-1 0 0,-1-1 1 0 0,0 3 0 0 0,2-3-91 0 0,-1 1 1 0 0,1-1-1 0 0,0 0 1 0 0,-1 0-1 0 0,1 1 1 0 0,0-1 0 0 0,0 0-1 0 0,0 0 1 0 0,0 0-1 0 0,0 0 1 0 0,0 0-1 0 0,0 0 1 0 0,0 0 0 0 0,0 0-1 0 0,1-1 1 0 0,-1 1-1 0 0,0 0 1 0 0,1-1-1 0 0,-1 1 1 0 0,0-1-1 0 0,1 1 1 0 0,-1-1 0 0 0,0 0-1 0 0,1 1 1 0 0,-1-1-1 0 0,1 0 1 0 0,-1 0-1 0 0,2 0 1 0 0,62-2 1177 0 0,-65 2-1157 0 0,0 0 0 0 0,0 1 0 0 0,0-1 0 0 0,1 1 0 0 0,-1-1 0 0 0,0 0-1 0 0,0 1 1 0 0,0-1 0 0 0,0 1 0 0 0,0-1 0 0 0,0 1 0 0 0,0-1 0 0 0,0 1 0 0 0,0-1 0 0 0,0 0 0 0 0,0 1 0 0 0,0-1 0 0 0,0 1 0 0 0,0-1 0 0 0,0 1 0 0 0,-1-1 0 0 0,1 0 0 0 0,0 1 0 0 0,0-1 0 0 0,0 1 0 0 0,-1-1 0 0 0,1 0 0 0 0,0 1 0 0 0,0-1 0 0 0,-1 0 0 0 0,1 1 0 0 0,-1-1 0 0 0,-13 24 243 0 0,9-17-40 0 0,4-4-187 0 0,-1 1 0 0 0,1-1 0 0 0,-1 1 1 0 0,1-1-1 0 0,0 1 0 0 0,0 0 0 0 0,1 0 0 0 0,-1-1 0 0 0,1 1 0 0 0,0 0 1 0 0,0 0-1 0 0,0 0 0 0 0,0-1 0 0 0,1 1 0 0 0,1 5 0 0 0,-2-7-89 0 0,1 0 0 0 0,0 0 0 0 0,0 0 0 0 0,0 0 0 0 0,0 0 0 0 0,0-1 0 0 0,0 1 0 0 0,0 0 0 0 0,1-1 0 0 0,-1 1 1 0 0,1 0-1 0 0,-1-1 0 0 0,1 0 0 0 0,0 1 0 0 0,-1-1 0 0 0,1 0 0 0 0,0 0 0 0 0,0 0 0 0 0,0 0 0 0 0,0 0 0 0 0,0 0 0 0 0,0-1 0 0 0,0 1 0 0 0,0-1 0 0 0,0 1 0 0 0,0-1 0 0 0,0 0 0 0 0,0 0 0 0 0,3 0 0 0 0,-3 0 8 0 0,-1 0 0 0 0,1 0 0 0 0,-1 0 0 0 0,1-1 1 0 0,-1 1-1 0 0,1 0 0 0 0,-1-1 0 0 0,1 1 0 0 0,-1-1 0 0 0,1 0 0 0 0,-1 1 0 0 0,0-1 1 0 0,1 0-1 0 0,-1 0 0 0 0,0 0 0 0 0,0 0 0 0 0,0 0 0 0 0,1 0 0 0 0,-1 0 0 0 0,0 0 1 0 0,0-2-1 0 0,1 0 46 0 0,0 0 0 0 0,0 0 0 0 0,-1-1 0 0 0,0 1 0 0 0,1 0 1 0 0,-1-1-1 0 0,0 1 0 0 0,0-8 0 0 0,0 3 81 0 0,-1-1-1 0 0,1 1 1 0 0,-2-1-1 0 0,1 0 1 0 0,-1 1 0 0 0,-1 0-1 0 0,-2-10 1 0 0,-6 1-174 0 0,9 15-268 0 0,-1 0 0 0 0,1 0 0 0 0,-1 0-1 0 0,1 0 1 0 0,0 0 0 0 0,0 0-1 0 0,0-1 1 0 0,0 1 0 0 0,0 0 0 0 0,0-1-1 0 0,0 1 1 0 0,1-1 0 0 0,0 1-1 0 0,-1-4 1 0 0,21-8-4343 0 0,-7 6 5059 0 0,2-2 8139 0 0,-6 27-7276 0 0,0 21-107 0 0,-8-30-1084 0 0,1-1 0 0 0,0 1 0 0 0,0-1 1 0 0,5 11-1 0 0,-6-16-52 0 0,0 0 1 0 0,1 0 0 0 0,-1 0-1 0 0,1 0 1 0 0,-1 0-1 0 0,1 0 1 0 0,0 0 0 0 0,0 0-1 0 0,-1-1 1 0 0,1 1-1 0 0,0-1 1 0 0,1 0 0 0 0,-1 1-1 0 0,0-1 1 0 0,0 0 0 0 0,0 0-1 0 0,1 0 1 0 0,2 0-1 0 0,146 32-788 0 0,-133-33-1396 0 0,-27-8-1337 0 0,-29-8 39 0 0,33 15 3455 0 0,-1 1 0 0 0,0-1 1 0 0,0 1-1 0 0,0 1 0 0 0,1-1 1 0 0,-1 1-1 0 0,0 0 0 0 0,0 0 0 0 0,1 1 1 0 0,-1-1-1 0 0,1 1 0 0 0,-1 0 1 0 0,1 1-1 0 0,0 0 0 0 0,0-1 0 0 0,0 2 1 0 0,0-1-1 0 0,1 0 0 0 0,-1 1 1 0 0,1 0-1 0 0,-5 5 0 0 0,6-6 363 0 0,-1 1-1 0 0,1 0 0 0 0,0 0 1 0 0,0-1-1 0 0,1 2 1 0 0,-1-1-1 0 0,1 0 0 0 0,0 0 1 0 0,0 1-1 0 0,0-1 0 0 0,1 1 1 0 0,0 0-1 0 0,-1-1 1 0 0,2 1-1 0 0,-1 0 0 0 0,0 0 1 0 0,1 0-1 0 0,0-1 1 0 0,0 1-1 0 0,1 0 0 0 0,-1 0 1 0 0,1 0-1 0 0,0-1 1 0 0,0 1-1 0 0,4 8 0 0 0,-3-9-271 0 0,1 0-1 0 0,1 1 0 0 0,-1-2 0 0 0,0 1 0 0 0,1 0 0 0 0,0-1 1 0 0,0 0-1 0 0,0 1 0 0 0,0-2 0 0 0,1 1 0 0 0,-1 0 0 0 0,1-1 1 0 0,-1 0-1 0 0,11 3 0 0 0,9 3-2527 0 0,41 8 1 0 0,-55-14 598 0 0,1 0-1621 0 0,0 1-1837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6:4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96 4785 0 0,'-4'-6'1014'0'0,"0"-1"-1"0"0,1 1 1 0 0,0-1-1 0 0,-3-11 1 0 0,3 12 671 0 0,1-1-1 0 0,-1 1 1 0 0,0 0 0 0 0,0 0 0 0 0,-4-6 0 0 0,0 6 1453 0 0,20 9-2958 0 0,8 2-107 0 0,0 1 0 0 0,0 1 1 0 0,0 0-1 0 0,34 19 1 0 0,-39-17 3 0 0,-1-1 0 0 0,1-1 0 0 0,0-1 0 0 0,1 0 1 0 0,-1-1-1 0 0,1-1 0 0 0,0 0 0 0 0,0-2 0 0 0,21 2 1 0 0,96-16 591 0 0,18-1-145 0 0,55 25-21 0 0,-135-5-383 0 0,1-3 0 0 0,74-7 0 0 0,150-48 534 0 0,-215 33-294 0 0,0 3 0 0 0,133-7 0 0 0,19 36-133 0 0,-165-6-157 0 0,1-4 0 0 0,105-6 0 0 0,9-16 626 0 0,339 12-1 0 0,-480 8-593 0 0,-12-1 42 0 0,-1 2 0 0 0,0 0 0 0 0,49 14 0 0 0,-43-8-135 0 0,1-1 1 0 0,-1-2-1 0 0,1-1 1 0 0,0-2-1 0 0,0-1 1 0 0,0-2-1 0 0,67-9 1 0 0,-100 8-4 0 0,0 1 0 0 0,1 0 0 0 0,-1 0 1 0 0,0 1-1 0 0,0-1 0 0 0,0 1 0 0 0,0 0 1 0 0,0 0-1 0 0,0 0 0 0 0,-1 1 0 0 0,1-1 1 0 0,0 1-1 0 0,0 0 0 0 0,3 3 0 0 0,5 3-19 0 0,0 2 0 0 0,17 17 0 0 0,-20-18-550 0 0,0 0 1 0 0,1-1-1 0 0,20 14 0 0 0,-15-15-1224 0 0,-11-6-1192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48:1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240 260 5761 0 0,'-1'-3'449'0'0,"0"0"0"0"0,0 0 0 0 0,0 0 1 0 0,0 0-1 0 0,-1 0 0 0 0,1 0 0 0 0,-1 1 0 0 0,1-1 0 0 0,-1 1 0 0 0,0-1 0 0 0,0 1 0 0 0,-1 0 0 0 0,1-1 0 0 0,0 1 1 0 0,-1 0-1 0 0,1 1 0 0 0,-1-1 0 0 0,-4-2 0 0 0,3 3-42 0 0,1 0 0 0 0,0 1 0 0 0,-1-1 1 0 0,1 1-1 0 0,0 0 0 0 0,-1 0 0 0 0,1 0 0 0 0,-1 0 1 0 0,1 1-1 0 0,0 0 0 0 0,-1-1 0 0 0,1 1 0 0 0,0 0 1 0 0,0 0-1 0 0,0 1 0 0 0,0-1 0 0 0,-5 4 0 0 0,0-1-292 0 0,-1 1 0 0 0,1 0 0 0 0,0 0 0 0 0,0 1 0 0 0,0 0 0 0 0,1 1-1 0 0,0-1 1 0 0,0 1 0 0 0,1 1 0 0 0,0-1 0 0 0,0 1 0 0 0,1 0 0 0 0,0 1-1 0 0,0-1 1 0 0,1 1 0 0 0,0 0 0 0 0,0 0 0 0 0,1 0 0 0 0,0 1 0 0 0,1-1 0 0 0,0 1-1 0 0,1-1 1 0 0,0 1 0 0 0,0 0 0 0 0,1 0 0 0 0,0-1 0 0 0,1 1 0 0 0,0 0 0 0 0,4 16-1 0 0,-1-10-115 0 0,7 30-44 0 0,25 69 1 0 0,-31-101 33 0 0,2 0 1 0 0,0 0 0 0 0,0-1 0 0 0,2 0 0 0 0,-1 0 0 0 0,2-1 0 0 0,-1 0 0 0 0,22 20 0 0 0,-12-17-18 0 0,0 0 1 0 0,1-2-1 0 0,0 0 0 0 0,1-1 1 0 0,1-1-1 0 0,0-1 0 0 0,0-1 1 0 0,1 0-1 0 0,0-2 0 0 0,0-1 1 0 0,0-1-1 0 0,1-1 0 0 0,27 1 1 0 0,-35-4-19 0 0,0-1-1 0 0,1 0 1 0 0,-1-2 0 0 0,0 0-1 0 0,0 0 1 0 0,0-2 0 0 0,0 0 0 0 0,-1-1-1 0 0,0 0 1 0 0,0-1 0 0 0,0-1 0 0 0,0 0-1 0 0,-1-1 1 0 0,-1-1 0 0 0,1 0-1 0 0,-1-1 1 0 0,-1 0 0 0 0,0-1 0 0 0,0-1-1 0 0,13-16 1 0 0,-14 13 42 0 0,0 0 0 0 0,0 0 0 0 0,-2-1 0 0 0,0-1-1 0 0,0 1 1 0 0,-2-1 0 0 0,0-1 0 0 0,-1 0 0 0 0,-1 1 0 0 0,0-2 0 0 0,-2 1 0 0 0,0 0-1 0 0,-1-1 1 0 0,-1 0 0 0 0,0 1 0 0 0,-2-1 0 0 0,0 1 0 0 0,-1-1 0 0 0,-1 0 0 0 0,0 1 0 0 0,-2 0-1 0 0,-6-18 1 0 0,1 10 35 0 0,-2 1 0 0 0,0 0 0 0 0,-2 0 0 0 0,0 2 0 0 0,-2-1 0 0 0,-1 2 0 0 0,0 0 0 0 0,-2 1 0 0 0,0 1-1 0 0,-25-20 1 0 0,31 30-2 0 0,-1 0 0 0 0,0 0 0 0 0,0 2 0 0 0,-1-1 0 0 0,0 2 0 0 0,0 0 0 0 0,0 1 0 0 0,-1 0 0 0 0,0 1 0 0 0,-1 1 0 0 0,1 1 0 0 0,-1 0 0 0 0,1 1 0 0 0,-1 1 0 0 0,0 1 0 0 0,1 0 0 0 0,-1 1 0 0 0,-18 3 0 0 0,-12 6-92 0 0,0 2 0 0 0,0 2 0 0 0,2 2 0 0 0,-47 24 0 0 0,85-37-246 0 0,0 1-1 0 0,0 0 1 0 0,1 0-1 0 0,0 1 1 0 0,0 0-1 0 0,0 0 1 0 0,0 0-1 0 0,1 1 1 0 0,0-1-1 0 0,0 1 1 0 0,-8 13-1 0 0,10-13-580 0 0,0 0-1 0 0,1 0 0 0 0,-1 0 1 0 0,1 1-1 0 0,1-1 1 0 0,-1 1-1 0 0,1-1 1 0 0,-1 14-1 0 0,3 13-6141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1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38 103 17804 0 0,'-8'-1'600'0'0,"-16"-3"-19"0"0,24 5-619 0 0,0-1 0 0 0,-1 0 1 0 0,1 0-1 0 0,0 0 1 0 0,0 0-1 0 0,-1 0 1 0 0,1 0-1 0 0,0-1 1 0 0,0 1-1 0 0,0 0 1 0 0,-1 0-1 0 0,1 0 1 0 0,0 0-1 0 0,0 0 0 0 0,0 0 1 0 0,-1 0-1 0 0,1 0 1 0 0,0 0-1 0 0,0-1 1 0 0,0 1-1 0 0,0 0 1 0 0,-1 0-1 0 0,1 0 1 0 0,0 0-1 0 0,0-1 1 0 0,0 1-1 0 0,0 0 0 0 0,0 0 1 0 0,0 0-1 0 0,-1-1 1 0 0,1 1-1 0 0,0 0 1 0 0,0 0-1 0 0,0 0 1 0 0,0-1-1 0 0,0 1 1 0 0,0 0-1 0 0,0 0 1 0 0,0 0-1 0 0,0-1 0 0 0,0 1 1 0 0,0 0-1 0 0,0 0 1 0 0,0-1-1 0 0,0 1 1 0 0,0 0-1 0 0,0 0 1 0 0,0 0-1 0 0,0-1 1 0 0,1 1-1 0 0,-1 0 1 0 0,0 0-1 0 0,0 0 0 0 0,0-1 1 0 0,0 1-1 0 0,0 0 1 0 0,0 0-1 0 0,1 0 1 0 0,-1 0-1 0 0,0 0 1 0 0,0-1-1 0 0,0 1 1 0 0,1 0-1 0 0,-1 0 1 0 0,0 0-1 0 0,0 0 0 0 0,0 0 1 0 0,1 0-1 0 0,-1 0 1 0 0,21-20 2504 0 0,-19 18-2287 0 0,0 0-1 0 0,-1 0 1 0 0,1 0 0 0 0,0 1 0 0 0,0-1-1 0 0,0 0 1 0 0,0 1 0 0 0,0-1 0 0 0,1 1-1 0 0,-1 0 1 0 0,0 0 0 0 0,1 0 0 0 0,-1 0-1 0 0,1 0 1 0 0,-1 0 0 0 0,1 1 0 0 0,-1-1-1 0 0,1 1 1 0 0,0-1 0 0 0,-1 1 0 0 0,1 0-1 0 0,4 1 1 0 0,22 0-149 0 0,-1 0-1 0 0,0-2 1 0 0,0-1-1 0 0,0-1 0 0 0,29-7 1 0 0,6-1 1 0 0,-47 9-24 0 0,143-15 123 0 0,-136 17-121 0 0,1 0 0 0 0,-1 1 0 0 0,0 2 0 0 0,45 10 0 0 0,59 23-29 0 0,-26-5 9 0 0,1-5 0 0 0,148 17 0 0 0,297-3 438 0 0,-31-43-264 0 0,-38-2 29 0 0,-32 26 1018 0 0,309 7-310 0 0,-336-13-787 0 0,31 1 561 0 0,-88-37-260 0 0,-238 9-321 0 0,1 5 0 0 0,148 12 1 0 0,-177 5 45 0 0,-25-1-32 0 0,0-3-1 0 0,0-3 1 0 0,105-9-1 0 0,-110-4-382 0 0,-1-1-1 0 0,66-22 1 0 0,-120 28-1584 0 0,-10 5 1446 0 0,-1-1 1 0 0,1 1 0 0 0,0-1 0 0 0,0 1-1 0 0,-1-1 1 0 0,1 0 0 0 0,-1 1 0 0 0,1-1-1 0 0,-1 0 1 0 0,1 1 0 0 0,-1-1-1 0 0,1 0 1 0 0,-1 0 0 0 0,1 0 0 0 0,-1 1-1 0 0,0-1 1 0 0,0 0 0 0 0,1 0-1 0 0,-1 0 1 0 0,0 0 0 0 0,0 0 0 0 0,0 0-1 0 0,0 1 1 0 0,0-1 0 0 0,0 0 0 0 0,0 0-1 0 0,0 0 1 0 0,-1 0 0 0 0,1-1-1 0 0,-4-28-8015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4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13067 0 0,'4'-4'56'0'0,"-1"0"-1"0"0,1 0 1 0 0,0 1 0 0 0,0-1 0 0 0,0 1 0 0 0,0 0 0 0 0,0 0-1 0 0,1 0 1 0 0,0 1 0 0 0,-1-1 0 0 0,1 1 0 0 0,9-3 0 0 0,-11 5-52 0 0,-1 0 1 0 0,0-1 0 0 0,1 1-1 0 0,-1 0 1 0 0,0 1 0 0 0,1-1-1 0 0,-1 0 1 0 0,0 0 0 0 0,1 1-1 0 0,-1 0 1 0 0,0-1-1 0 0,0 1 1 0 0,0 0 0 0 0,0 0-1 0 0,0 0 1 0 0,0 0 0 0 0,0 1-1 0 0,0-1 1 0 0,0 0 0 0 0,0 1-1 0 0,0-1 1 0 0,-1 1 0 0 0,1 0-1 0 0,-1 0 1 0 0,1-1 0 0 0,-1 1-1 0 0,0 0 1 0 0,0 0 0 0 0,0 0-1 0 0,0 1 1 0 0,1 1 0 0 0,9 19 513 0 0,-6-11-169 0 0,0-1 0 0 0,1 1 0 0 0,1-1 0 0 0,0 0 0 0 0,10 12 1 0 0,-14-20-246 0 0,0 1 0 0 0,1-2 0 0 0,-1 1 1 0 0,1 0-1 0 0,0-1 0 0 0,-1 1 0 0 0,1-1 1 0 0,0 0-1 0 0,0-1 0 0 0,1 1 1 0 0,-1-1-1 0 0,0 1 0 0 0,1-1 0 0 0,-1-1 1 0 0,0 1-1 0 0,1 0 0 0 0,-1-1 0 0 0,1 0 1 0 0,6-1-1 0 0,5-1 352 0 0,0 0 1 0 0,27-9-1 0 0,-31 7-327 0 0,0 1-1 0 0,0 0 0 0 0,0 1 0 0 0,0 1 1 0 0,0-1-1 0 0,20 2 0 0 0,30 6-75 0 0,-11 0-26 0 0,0-2-1 0 0,-1-2 1 0 0,1-3 0 0 0,63-8 0 0 0,120-38 410 0 0,7-2-30 0 0,-172 39-387 0 0,106-3-1 0 0,89 18 64 0 0,46-1 162 0 0,-85-11-23 0 0,399-6-73 0 0,-383 7 159 0 0,61 1 557 0 0,-224 8-718 0 0,145 23-1 0 0,-145-10-128 0 0,70 13 69 0 0,223 17 1 0 0,93-51 194 0 0,-292 2-184 0 0,229 26-1 0 0,29-21 4 0 0,-63-5 151 0 0,-255 15-190 0 0,150 34-1 0 0,-155-24-52 0 0,170 13-1 0 0,229-40 108 0 0,-2-33 18 0 0,-342 24-145 0 0,487-30 46 0 0,-432 31-5 0 0,-118 8 84 0 0,0 4-1 0 0,1 4 0 0 0,-1 5 0 0 0,184 37 0 0 0,-200-26-63 0 0,1-5 0 0 0,1-3-1 0 0,0-3 1 0 0,1-5 0 0 0,147-12 0 0 0,-177 3 11 0 0,117-5 34 0 0,222-1-120 0 0,-230 4-354 0 0,-62 1-3115 0 0,-58 4-5732 0 0,-27 1 1449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 6665 0 0,'-5'9'302'0'0,"-1"6"1392"0"0,9-14-678 0 0,7-6-136 0 0,0-1-639 0 0,0 1-1 0 0,0 1 1 0 0,1 0 0 0 0,0 0 0 0 0,0 1-1 0 0,0 0 1 0 0,0 1 0 0 0,0 0 0 0 0,17 0-1 0 0,4 1 238 0 0,0 2 0 0 0,35 5 0 0 0,-20 0-366 0 0,0 3 1 0 0,-1 2 0 0 0,0 2 0 0 0,-1 2-1 0 0,55 26 1 0 0,-96-39-43 0 0,0 0-1 0 0,0 0 1 0 0,0 0 0 0 0,0 0-1 0 0,0 1 1 0 0,-1 0 0 0 0,1 0-1 0 0,-1 0 1 0 0,0 0 0 0 0,0 0-1 0 0,0 0 1 0 0,-1 1 0 0 0,1 0 0 0 0,-1-1-1 0 0,1 1 1 0 0,-1 0 0 0 0,0 0-1 0 0,1 5 1 0 0,-1 0 101 0 0,-1-1 1 0 0,0 0-1 0 0,0 1 1 0 0,-1-1-1 0 0,0 1 1 0 0,-1-1-1 0 0,1 0 1 0 0,-5 16-1 0 0,-10 33-285 0 0,-2 0 0 0 0,-3-2 0 0 0,-29 59 0 0 0,49-112-35 0 0,-1 0 0 0 0,0-1 0 0 0,0 1 0 0 0,0 0 0 0 0,0-1-1 0 0,0 1 1 0 0,0-1 0 0 0,0 1 0 0 0,-1-1 0 0 0,1 0 0 0 0,0 1 0 0 0,-1-1 0 0 0,1 0-1 0 0,-1 0 1 0 0,1 0 0 0 0,-3 1 0 0 0,4-2 108 0 0,0 0 0 0 0,-1 0 0 0 0,1 0 0 0 0,0 0 0 0 0,0 0 0 0 0,-1 0 0 0 0,1 0 0 0 0,0 0 0 0 0,-1 0 0 0 0,1 0 0 0 0,0 0 0 0 0,0 0 0 0 0,-1 0 0 0 0,1 0 0 0 0,0 0 0 0 0,-1 0 0 0 0,1-1 0 0 0,0 1 0 0 0,0 0 0 0 0,0 0 0 0 0,-1 0 0 0 0,1 0 0 0 0,0-1 0 0 0,0 1 0 0 0,-1 0 0 0 0,1 0 0 0 0,0 0 1 0 0,0-1-1 0 0,0 1 0 0 0,0 0 0 0 0,-1 0 0 0 0,1-1 0 0 0,0 1 0 0 0,-1-20-628 0 0,2 16 642 0 0,0-1 1 0 0,0 1-1 0 0,1 0 1 0 0,-1-1-1 0 0,1 1 0 0 0,0 0 1 0 0,0 0-1 0 0,0 0 1 0 0,0 0-1 0 0,1 1 0 0 0,-1-1 1 0 0,1 1-1 0 0,0-1 1 0 0,0 1-1 0 0,1 0 0 0 0,-1 0 1 0 0,1 0-1 0 0,-1 1 1 0 0,1-1-1 0 0,0 1 0 0 0,0 0 1 0 0,0 0-1 0 0,0 0 1 0 0,0 1-1 0 0,0-1 0 0 0,1 1 1 0 0,-1 0-1 0 0,1 0 1 0 0,-1 1-1 0 0,0-1 0 0 0,1 1 1 0 0,-1 0-1 0 0,1 0 1 0 0,-1 1-1 0 0,1-1 0 0 0,-1 1 1 0 0,1 0-1 0 0,6 2 1 0 0,11 5 83 0 0,0 1 0 0 0,-1 1 0 0 0,39 25 0 0 0,58 50-368 0 0,-60-43-764 0 0,-44-31 501 0 0,-2-3-748 0 0,-1 0 0 0 0,20 19 0 0 0,-25-19-1742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6897 0 0,'5'-5'145'0'0,"0"0"0"0"0,1 0 0 0 0,-1 1 0 0 0,1 0-1 0 0,0 0 1 0 0,0 1 0 0 0,0 0 0 0 0,1 0-1 0 0,-1 0 1 0 0,1 1 0 0 0,0 0 0 0 0,0 0-1 0 0,0 1 1 0 0,0-1 0 0 0,0 2 0 0 0,0-1-1 0 0,0 1 1 0 0,0 0 0 0 0,9 1 0 0 0,-4 0-153 0 0,0 0 0 0 0,0 1 0 0 0,0 1 0 0 0,0 0 0 0 0,-1 0 0 0 0,1 1 0 0 0,-1 1 0 0 0,0 0 0 0 0,0 0 0 0 0,14 10 0 0 0,-18-9-505 0 0,11 9-582 0 0,-17-15 914 0 0,-1 1 1 0 0,1-1-1 0 0,-1 1 1 0 0,1-1-1 0 0,-1 0 1 0 0,1 0-1 0 0,-1 1 1 0 0,1-1-1 0 0,-1 0 1 0 0,1 0-1 0 0,0 1 1 0 0,-1-1-1 0 0,1 0 0 0 0,-1 0 1 0 0,1 0-1 0 0,0 0 1 0 0,-1 0-1 0 0,1 0 1 0 0,-1 0-1 0 0,1 0 1 0 0,0 0-1 0 0,-1 0 1 0 0,1-1-1 0 0,-1 1 1 0 0,1 0-1 0 0,-1 0 1 0 0,2-1-1 0 0,1-7-2189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5057 0 0,'4'39'1555'0'0,"2"-1"0"0"0,2-1 0 0 0,13 38 0 0 0,-13-46-1555 0 0,-1 1 0 0 0,5 53 0 0 0,-10-67-638 0 0,-2 0 0 0 0,0 0 0 0 0,0 0 0 0 0,-2 0 0 0 0,0 0 0 0 0,-9 31 0 0 0,11-46 553 0 0,0-1 0 0 0,0 1 0 0 0,0 0 0 0 0,0-1 0 0 0,0 1 0 0 0,-1 0 0 0 0,1-1 0 0 0,0 1 0 0 0,-1-1 0 0 0,1 1 0 0 0,0 0 0 0 0,-1-1 0 0 0,1 1 0 0 0,-1-1 0 0 0,1 1 0 0 0,-1-1 0 0 0,1 0 0 0 0,-1 1 0 0 0,1-1 0 0 0,-1 1 0 0 0,1-1 0 0 0,-2 1 0 0 0,-3-2-2707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 7202 0 0,'0'-1'82'0'0,"-1"1"0"0"0,1 0 0 0 0,0-1 0 0 0,0 1 0 0 0,0-1 0 0 0,-1 1 1 0 0,1-1-1 0 0,0 1 0 0 0,0-1 0 0 0,0 1 0 0 0,0-1 0 0 0,0 1 0 0 0,0-1 0 0 0,0 1 1 0 0,0-1-1 0 0,0 1 0 0 0,0-1 0 0 0,0 1 0 0 0,0-1 0 0 0,0 1 0 0 0,0-1 1 0 0,0 1-1 0 0,1-1 0 0 0,-1 1 0 0 0,0-1 0 0 0,0 1 0 0 0,1 0 0 0 0,-1-1 1 0 0,0 1-1 0 0,1-1 0 0 0,-1 1 0 0 0,0 0 0 0 0,1-1 0 0 0,-1 1 0 0 0,0 0 1 0 0,1-1-1 0 0,-1 1 0 0 0,1 0 0 0 0,-1 0 0 0 0,1-1 0 0 0,-1 1 0 0 0,1 0 1 0 0,22 9 1061 0 0,-4 0-1145 0 0,-7-7 14 0 0,-1 0 0 0 0,1-1 0 0 0,0 0 0 0 0,-1 0 0 0 0,1-2 0 0 0,0 1 0 0 0,12-3 0 0 0,-11 1 198 0 0,0 1 0 0 0,0 0 0 0 0,0 1 0 0 0,0 0 0 0 0,17 4 0 0 0,-28-4-87 0 0,0 0 1 0 0,0 1-1 0 0,0-1 1 0 0,-1 1-1 0 0,1 0 1 0 0,0 0-1 0 0,0-1 1 0 0,-1 1-1 0 0,1 0 0 0 0,0 0 1 0 0,-1 1-1 0 0,1-1 1 0 0,-1 0-1 0 0,1 0 1 0 0,-1 1-1 0 0,0-1 1 0 0,0 1-1 0 0,1-1 1 0 0,-1 1-1 0 0,1 3 1 0 0,-1-2 36 0 0,0 0 0 0 0,0 0 0 0 0,-1 0 0 0 0,1 0 0 0 0,-1 0 0 0 0,0 0 0 0 0,0 0 0 0 0,0 0 0 0 0,0 0 0 0 0,0 0 0 0 0,-2 6 0 0 0,-3 6 144 0 0,0 0 0 0 0,-1 0 0 0 0,0 0 0 0 0,-10 14 0 0 0,11-19-374 0 0,-13 17-648 0 0,12-20-1207 0 0,-2 0 1 0 0,1-1-1 0 0,-1 0 0 0 0,-15 10 1 0 0,4-3 1023 0 0,18-13 883 0 0,0 1 0 0 0,0-1 0 0 0,0 1 0 0 0,0 0 1 0 0,0-1-1 0 0,0 1 0 0 0,0 0 0 0 0,0 0 0 0 0,0 0 1 0 0,0 0-1 0 0,1 0 0 0 0,-1 0 0 0 0,0 0 0 0 0,1 0 1 0 0,-1 0-1 0 0,0 1 0 0 0,1-1 0 0 0,-1 0 0 0 0,1 0 1 0 0,0 0-1 0 0,-1 1 0 0 0,1-1 0 0 0,0 0 0 0 0,0 2 0 0 0,0-1 58 0 0,1-1-1 0 0,0 1 0 0 0,-1-1 0 0 0,1 0 0 0 0,0 1 0 0 0,0-1 0 0 0,0 0 0 0 0,0 1 0 0 0,0-1 0 0 0,0 0 0 0 0,0 0 0 0 0,0 0 0 0 0,0 0 0 0 0,0 0 0 0 0,1 0 0 0 0,2 1 0 0 0,4 2 134 0 0,0 0-1 0 0,0-1 0 0 0,1 0 0 0 0,-1 0 1 0 0,17 2-1 0 0,-5-3-247 0 0,-1-2 1 0 0,1-1-1 0 0,0-1 1 0 0,0 0-1 0 0,-1-1 1 0 0,1-1-1 0 0,31-12 1 0 0,-49 16 2 0 0,-1-1-159 0 0,0 1 0 0 0,0 0 0 0 0,1 0 0 0 0,-1 0 0 0 0,0 0 0 0 0,0 0 0 0 0,0 0 0 0 0,1 0 0 0 0,-1 0 0 0 0,0 0 0 0 0,0 0 0 0 0,0 1 0 0 0,1-1 0 0 0,0 1 0 0 0,4 1-1217 0 0,1-4-1503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5881 0 0,'7'9'585'0'0,"-6"-8"-260"0"0,1 1 0 0 0,-1-1 0 0 0,0 1 1 0 0,0-1-1 0 0,0 1 0 0 0,0 0 0 0 0,0-1 0 0 0,0 1 1 0 0,0 0-1 0 0,0 0 0 0 0,-1 0 0 0 0,1-1 1 0 0,-1 1-1 0 0,1 0 0 0 0,-1 0 0 0 0,0 0 1 0 0,0 0-1 0 0,0 0 0 0 0,0 0 0 0 0,0 0 1 0 0,0 0-1 0 0,0 0 0 0 0,-1 0 0 0 0,1 0 1 0 0,-2 2-1 0 0,-5 50-55 0 0,7-49-366 0 0,0-1-1 0 0,0 1 0 0 0,0 0 0 0 0,0-1 0 0 0,1 1 1 0 0,-1-1-1 0 0,1 1 0 0 0,1-1 0 0 0,2 8 0 0 0,-3-13 82 0 0,1 1-1 0 0,-1-1 0 0 0,1 0 1 0 0,0 0-1 0 0,-1 0 1 0 0,0 0-1 0 0,1 0 0 0 0,-1 0 1 0 0,0 0-1 0 0,1 0 0 0 0,-1-1 1 0 0,0 1-1 0 0,0 0 1 0 0,2-3-1 0 0,7-7-31 0 0,-7 9 45 0 0,1 0 0 0 0,0 0 0 0 0,0 1 0 0 0,0-1 0 0 0,0 1 0 0 0,0 0 0 0 0,0 0 0 0 0,0 0-1 0 0,0 0 1 0 0,0 1 0 0 0,0 0 0 0 0,1 0 0 0 0,-1 0 0 0 0,0 0 0 0 0,0 1 0 0 0,5 0 0 0 0,22 6-3630 0 0,-30-7 3269 0 0,-1 1 291 0 0,0-1-1 0 0,0 0 1 0 0,0 0-1 0 0,0 0 1 0 0,0 0-1 0 0,0 0 1 0 0,0 0-1 0 0,0 0 1 0 0,0 0-1 0 0,0 1 1 0 0,0-1-1 0 0,0 0 1 0 0,0 0-1 0 0,0 0 1 0 0,0 0-1 0 0,0 0 1 0 0,0 0-1 0 0,0 0 1 0 0,0 1-1 0 0,0-1 1 0 0,0 0-1 0 0,0 0 1 0 0,0 0-1 0 0,0 0 1 0 0,0 0-1 0 0,0 0 1 0 0,-1 0-1 0 0,1 0 1 0 0,0 1-580 0 0,0-1 579 0 0,-1 0 1 0 0,1 0-1 0 0,0 0 1 0 0,0 0-1 0 0,0 0 1 0 0,0 0-1 0 0,0 0 1 0 0,0 0-1 0 0,0 0 1 0 0,0 0-1 0 0,-1 0 1 0 0,1 0-1 0 0,0 0 1 0 0,0 0-1 0 0,0 0 1 0 0,0 0-1 0 0,0 0 1 0 0,0 0-1 0 0,0 0 1 0 0,-1 0-1 0 0,1 0 1 0 0,0 0-1 0 0,-1 1-537 0 0,-4 3-2327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6:5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36 7634 0 0,'-6'14'769'0'0,"2"-1"0"0"0,-1 0 0 0 0,2 1 0 0 0,0 0 0 0 0,0 0 0 0 0,1 0 0 0 0,0 25 0 0 0,2-33-629 0 0,1-1 0 0 0,-1 0 0 0 0,1 0 0 0 0,0 1 0 0 0,1-1 0 0 0,-1 0 0 0 0,1 0 0 0 0,0-1 0 0 0,0 1 0 0 0,5 8 0 0 0,-5-10-121 0 0,0-1 0 0 0,1 1 0 0 0,-1 0 1 0 0,1-1-1 0 0,0 0 0 0 0,-1 1 1 0 0,1-1-1 0 0,0 0 0 0 0,0-1 0 0 0,1 1 1 0 0,-1 0-1 0 0,0-1 0 0 0,0 0 1 0 0,1 1-1 0 0,-1-2 0 0 0,1 1 0 0 0,4 1 1 0 0,-3-2-11 0 0,-1 0 0 0 0,1-1 0 0 0,0 1 1 0 0,-1-1-1 0 0,1 0 0 0 0,0 0 0 0 0,-1-1 1 0 0,1 1-1 0 0,-1-1 0 0 0,0 0 0 0 0,1 0 1 0 0,-1 0-1 0 0,0-1 0 0 0,0 0 0 0 0,-1 1 1 0 0,1-1-1 0 0,6-7 0 0 0,4-4 86 0 0,0-1-1 0 0,20-28 0 0 0,-32 40-56 0 0,1 0 1 0 0,-1-1-1 0 0,0 1 0 0 0,0 0 0 0 0,-1 0 1 0 0,1-1-1 0 0,-1 1 0 0 0,0-1 0 0 0,0 0 1 0 0,0 1-1 0 0,0-1 0 0 0,0 0 0 0 0,-1 1 1 0 0,0-1-1 0 0,0 0 0 0 0,0 0 0 0 0,0 1 1 0 0,-1-5-1 0 0,0 4-19 0 0,-1 0 0 0 0,1 0 0 0 0,-1 1 1 0 0,0-1-1 0 0,0 0 0 0 0,-1 1 0 0 0,1-1 1 0 0,-1 1-1 0 0,1 0 0 0 0,-1 0 0 0 0,0 0 1 0 0,0 0-1 0 0,0 1 0 0 0,-1-1 0 0 0,1 1 0 0 0,-5-3 1 0 0,-2 0 86 0 0,-1 0 0 0 0,1 1 1 0 0,-1 0-1 0 0,0 0 1 0 0,0 1-1 0 0,-1 1 1 0 0,1 0-1 0 0,0 0 0 0 0,-1 1 1 0 0,-14 1-1 0 0,11 0-124 0 0,0 1 1 0 0,0 1-1 0 0,0 0 0 0 0,0 1 0 0 0,0 0 0 0 0,1 1 1 0 0,-20 9-1 0 0,29-11-163 0 0,0 1 0 0 0,0 0 0 0 0,1 0 0 0 0,-1 0 0 0 0,1 0 0 0 0,0 1 0 0 0,0 0 0 0 0,0 0 0 0 0,0 0 0 0 0,1 0 0 0 0,-6 9 0 0 0,5-6-975 0 0,0 1 1 0 0,1-1-1 0 0,0 1 1 0 0,-3 9-1 0 0,0 6-4889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4513 0 0,'0'-18'9289'0'0,"-4"28"-6073"0"0,0 5-2373 0 0,1 0-1 0 0,0 0 0 0 0,0 1 1 0 0,2-1-1 0 0,-1 22 0 0 0,10 81-647 0 0,-1-9 117 0 0,-5-67 159 0 0,-1-14-1827 0 0,-11-62-13578 0 0,5 20 10823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8:0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5 7242 0 0,'-7'-2'1152'0'0,"-1"1"1"0"0,1 0 0 0 0,-1 1 0 0 0,0 0 0 0 0,1 0 0 0 0,-1 0 0 0 0,1 1 0 0 0,-13 3 0 0 0,8-1-599 0 0,1 1 1 0 0,0 0 0 0 0,0 1-1 0 0,1 0 1 0 0,-11 7 0 0 0,-4 5-308 0 0,1 1 0 0 0,1 2 1 0 0,-32 33-1 0 0,25-20-96 0 0,1 2 0 0 0,2 1-1 0 0,2 1 1 0 0,2 1 0 0 0,1 1 0 0 0,2 1-1 0 0,1 0 1 0 0,2 2 0 0 0,3 0-1 0 0,-15 63 1 0 0,13-21-107 0 0,3 1 1 0 0,3 0-1 0 0,4 1 0 0 0,9 130 0 0 0,5-117-14 0 0,5 0-1 0 0,32 121 0 0 0,72 187 117 0 0,-79-284-89 0 0,-25-76-51 0 0,-7-23 6 0 0,1 1 0 0 0,1-1-1 0 0,1 0 1 0 0,1-1 0 0 0,25 43-1 0 0,-33-64-57 0 0,-1 0 0 0 0,1 0 0 0 0,0 0 0 0 0,0 0 0 0 0,-1 0 0 0 0,1 0 0 0 0,1 0 0 0 0,-1-1 0 0 0,0 1 0 0 0,0-1 0 0 0,1 1 0 0 0,-1-1 0 0 0,0 0 0 0 0,1 0 0 0 0,0 0 0 0 0,-1 0 0 0 0,1-1 0 0 0,-1 1 0 0 0,1-1 0 0 0,5 1 0 0 0,-6-1-156 0 0,0-1 0 0 0,0 1 0 0 0,0-1 0 0 0,0 0 0 0 0,-1 1-1 0 0,1-1 1 0 0,0 0 0 0 0,0 0 0 0 0,0 0 0 0 0,-1-1 0 0 0,1 1 0 0 0,-1 0 0 0 0,1 0 0 0 0,-1-1 0 0 0,1 1 0 0 0,-1-1-1 0 0,0 0 1 0 0,0 1 0 0 0,0-1 0 0 0,0 0 0 0 0,0 0 0 0 0,0 1 0 0 0,0-1 0 0 0,0 0 0 0 0,-1 0 0 0 0,1 0 0 0 0,-1 0-1 0 0,1-3 1 0 0,2-23-4171 0 0,-7-6-2895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3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34 6081 0 0,'0'-2'347'0'0,"-1"1"-1"0"0,1-1 1 0 0,-1 0-1 0 0,1 1 1 0 0,-1-1-1 0 0,0 0 1 0 0,0 1-1 0 0,0-1 1 0 0,0 1-1 0 0,0-1 1 0 0,0 1-1 0 0,0 0 1 0 0,-1-1-1 0 0,1 1 1 0 0,0 0-1 0 0,-1 0 1 0 0,1 0-1 0 0,-1 0 1 0 0,1 0-1 0 0,-1 0 1 0 0,1 0-1 0 0,-1 0 1 0 0,0 1-1 0 0,1-1 1 0 0,-1 1-1 0 0,0-1 1 0 0,0 1-1 0 0,1 0 1 0 0,-1 0-1 0 0,0-1 1 0 0,0 1-1 0 0,0 1 1 0 0,-2-1-1 0 0,4 3-235 0 0,0 1-1 0 0,1-1 0 0 0,-1 0 0 0 0,1 0 0 0 0,0 0 0 0 0,0 1 0 0 0,3 3 0 0 0,-4-6-64 0 0,10 27 64 0 0,-5-12-70 0 0,2 0 0 0 0,-1 0 0 0 0,2 0 0 0 0,16 25 0 0 0,-22-37-21 0 0,1-1 1 0 0,-1 0-1 0 0,1 0 0 0 0,0 0 0 0 0,0 0 0 0 0,0-1 0 0 0,0 1 0 0 0,0-1 0 0 0,1 0 0 0 0,-1 0 1 0 0,1 0-1 0 0,-1 0 0 0 0,1-1 0 0 0,0 1 0 0 0,0-1 0 0 0,0 0 0 0 0,-1 0 0 0 0,1-1 0 0 0,0 1 1 0 0,0-1-1 0 0,0 0 0 0 0,0 0 0 0 0,0 0 0 0 0,0 0 0 0 0,8-2 0 0 0,-3 0 133 0 0,0 0-1 0 0,0 0 1 0 0,0-1 0 0 0,0-1-1 0 0,-1 1 1 0 0,1-1 0 0 0,-1-1-1 0 0,0 1 1 0 0,10-9 0 0 0,-13 9-122 0 0,0-1 1 0 0,0 0 0 0 0,-1 0 0 0 0,0 0 0 0 0,0 0 0 0 0,0 0 0 0 0,-1-1-1 0 0,0 0 1 0 0,0 0 0 0 0,0 0 0 0 0,-1 0 0 0 0,0 0 0 0 0,0 0-1 0 0,1-8 1 0 0,-1 1-1369 0 0,-1-7-5233 0 0,0 4-199 0 0,1 10 2483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80 5849 0 0,'-1'1'221'0'0,"-1"0"0"0"0,1 0 0 0 0,-1-1-1 0 0,1 1 1 0 0,0 0 0 0 0,0 0 0 0 0,0 0 0 0 0,-1 0-1 0 0,1 0 1 0 0,0 1 0 0 0,0-1 0 0 0,1 0 0 0 0,-1 0-1 0 0,0 1 1 0 0,0-1 0 0 0,0 0 0 0 0,1 1 0 0 0,-1-1-1 0 0,1 1 1 0 0,-1-1 0 0 0,1 1 0 0 0,0-1 0 0 0,0 1-1 0 0,-1-1 1 0 0,1 1 0 0 0,0-1 0 0 0,0 1 0 0 0,0 0-1 0 0,1-1 1 0 0,-1 1 0 0 0,0-1 0 0 0,1 2-1 0 0,13 53 1137 0 0,-14-55-1289 0 0,19 50 271 0 0,-13-40-250 0 0,-1 2 1 0 0,0-1-1 0 0,-1 0 1 0 0,-1 1 0 0 0,0 0-1 0 0,-1 0 1 0 0,0 0-1 0 0,0 24 1 0 0,-4 5-1876 0 0,3-38 270 0 0,-1-6 59 0 0,3-23-310 0 0,0-19 1451 0 0,-2 1 1 0 0,-1 0-1 0 0,-3-1 0 0 0,-15-79 0 0 0,12 103 620 0 0,5 18-39 0 0,1 1 0 0 0,-1-1 0 0 0,0 0-1 0 0,1 1 1 0 0,-1-1 0 0 0,1 0 0 0 0,0 0 0 0 0,0 1-1 0 0,0-1 1 0 0,0 0 0 0 0,0 0 0 0 0,0-1-1 0 0,1 1-168 0 0,-1 1 0 0 0,1 0 0 0 0,0 0-1 0 0,0-1 1 0 0,0 1 0 0 0,0 0 0 0 0,0 0-1 0 0,1 0 1 0 0,-1 0 0 0 0,0 0 0 0 0,0 1-1 0 0,0-1 1 0 0,1 0 0 0 0,-1 1 0 0 0,1-1-1 0 0,-1 0 1 0 0,0 1 0 0 0,4-1-1 0 0,11-5 342 0 0,-4 1 119 0 0,0 1 0 0 0,0 0 0 0 0,1 1 0 0 0,24-3 0 0 0,-33 6-451 0 0,-1 0 1 0 0,0 0-1 0 0,1 0 0 0 0,-1 0 1 0 0,0 1-1 0 0,1-1 1 0 0,-1 1-1 0 0,0 0 1 0 0,0 0-1 0 0,0 0 1 0 0,0 1-1 0 0,0-1 1 0 0,0 1-1 0 0,0-1 1 0 0,0 1-1 0 0,-1 0 1 0 0,1 0-1 0 0,-1 0 1 0 0,1 1-1 0 0,-1-1 1 0 0,0 1-1 0 0,0-1 1 0 0,0 1-1 0 0,3 5 1 0 0,0 2 44 0 0,0 1 1 0 0,-1 0 0 0 0,0 0-1 0 0,-1 0 1 0 0,0 0-1 0 0,-1 1 1 0 0,0-1-1 0 0,-1 1 1 0 0,0 0 0 0 0,-1-1-1 0 0,0 1 1 0 0,-1 0-1 0 0,-3 13 1 0 0,2-8-55 0 0,-2 1 0 0 0,0-1 0 0 0,-2 0 0 0 0,1-1-1 0 0,-2 0 1 0 0,0 0 0 0 0,-1 0 0 0 0,-11 17 0 0 0,15-27-112 0 0,-1-1 0 0 0,1 1 0 0 0,-1-1-1 0 0,1 0 1 0 0,-2 0 0 0 0,1 0 0 0 0,0 0 0 0 0,-1-1 0 0 0,0 0 0 0 0,0 0 0 0 0,0-1-1 0 0,-1 0 1 0 0,1 0 0 0 0,-1 0 0 0 0,1-1 0 0 0,-1 0 0 0 0,0 0 0 0 0,0-1-1 0 0,-14 2 1 0 0,59 8-13152 0 0,-25-11 8006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6233 0 0,'-3'3'509'0'0,"0"0"747"0"0,-1 0 1 0 0,1 1 0 0 0,0-1-1 0 0,0 1 1 0 0,0 0 0 0 0,-4 7 0 0 0,6-8-991 0 0,0 0 1 0 0,1 0-1 0 0,-1 0 1 0 0,1 0 0 0 0,0 1-1 0 0,0-1 1 0 0,0 0-1 0 0,0 0 1 0 0,0 0-1 0 0,1 0 1 0 0,-1 0-1 0 0,2 4 1 0 0,38 269 888 0 0,-32-197-2759 0 0,-8-105-6677 0 0,1-7 5111 0 0,-1-45 1304 0 0,-14-29-885 0 0,0 6 6235 0 0,14 101-3345 0 0,0-1 1 0 0,0 0 0 0 0,0 0-1 0 0,0 1 1 0 0,-1-1 0 0 0,1 0 0 0 0,0 0-1 0 0,1 1 1 0 0,-1-1 0 0 0,0 0-1 0 0,0 0 1 0 0,0 1 0 0 0,0-1 0 0 0,1 0-1 0 0,-1 0 1 0 0,0 1 0 0 0,0-1-1 0 0,1 0 1 0 0,-1 1 0 0 0,1-1 0 0 0,-1 0-1 0 0,1 1 1 0 0,-1-1 0 0 0,1 1-1 0 0,-1-1 1 0 0,1 1 0 0 0,-1-1 0 0 0,1 1-1 0 0,0-1 1 0 0,0 1 0 0 0,1-1 14 0 0,0 1 0 0 0,-1 0 0 0 0,1-1 1 0 0,0 1-1 0 0,0 0 0 0 0,0 0 0 0 0,-1 1 1 0 0,1-1-1 0 0,0 0 0 0 0,0 1 0 0 0,0-1 1 0 0,2 2-1 0 0,9 3 168 0 0,0 1 1 0 0,20 12-1 0 0,-27-15-97 0 0,-2-1-39 0 0,0 0-1 0 0,0 1 1 0 0,0-1 0 0 0,0 1 0 0 0,-1 0 0 0 0,0-1-1 0 0,1 2 1 0 0,-1-1 0 0 0,0 0 0 0 0,0 1 0 0 0,-1-1-1 0 0,1 1 1 0 0,-1 0 0 0 0,0 0 0 0 0,3 7-1 0 0,-4-8-78 0 0,-1 0 0 0 0,1 1 0 0 0,-1-1 0 0 0,0 1 0 0 0,0-1 0 0 0,-1 1 0 0 0,1-1-1 0 0,-1 1 1 0 0,1-1 0 0 0,-1 1 0 0 0,0-1 0 0 0,0 0 0 0 0,-1 1 0 0 0,1-1 0 0 0,-1 0 0 0 0,1 0-1 0 0,-1 0 1 0 0,0 0 0 0 0,0-1 0 0 0,-4 4 0 0 0,2-1-39 0 0,0 0 0 0 0,0 0 0 0 0,-1-1 0 0 0,0 1 0 0 0,0-1 0 0 0,0-1 0 0 0,0 1 0 0 0,-1-1 0 0 0,1 0 0 0 0,-13 5 0 0 0,14-7-71 0 0,0 1 0 0 0,0-1 0 0 0,0-1 0 0 0,0 1 0 0 0,0 0 0 0 0,0-1 0 0 0,-1 0 0 0 0,1 0 0 0 0,0 0 0 0 0,0-1 0 0 0,0 1 1 0 0,0-1-1 0 0,0 0 0 0 0,0 0 0 0 0,0-1 0 0 0,0 1 0 0 0,-7-4 0 0 0,39 20-790 0 0,10 6 629 0 0,0 1 0 0 0,-1 2 0 0 0,59 52-1 0 0,-93-74 226 0 0,-1 0 0 0 0,0 0-1 0 0,0 1 1 0 0,0-1 0 0 0,0 1-1 0 0,0-1 1 0 0,-1 1 0 0 0,1 0-1 0 0,-1-1 1 0 0,0 1 0 0 0,1 0-1 0 0,-1 0 1 0 0,-1 0 0 0 0,1 0-1 0 0,0 0 1 0 0,-1 0 0 0 0,1 0-1 0 0,-1 0 1 0 0,0 1 0 0 0,0-1-1 0 0,0 0 1 0 0,-1 3 0 0 0,0-3 14 0 0,-1 1 0 0 0,1-1 0 0 0,-1 0 1 0 0,1 0-1 0 0,-1 0 0 0 0,0 0 0 0 0,0 0 1 0 0,0-1-1 0 0,0 1 0 0 0,-1-1 0 0 0,1 1 1 0 0,-1-1-1 0 0,0 0 0 0 0,0 0 0 0 0,1 0 1 0 0,-1 0-1 0 0,0 0 0 0 0,-1-1 1 0 0,-4 3-1 0 0,-1-2-144 0 0,0 0 0 0 0,0 0 0 0 0,-1 0 1 0 0,1-1-1 0 0,0-1 0 0 0,0 1 0 0 0,-1-2 0 0 0,1 1 1 0 0,0-1-1 0 0,0-1 0 0 0,-1 0 0 0 0,1 0 0 0 0,1 0 1 0 0,-1-1-1 0 0,0-1 0 0 0,-10-4 0 0 0,10 6-2036 0 0,12 10-477 0 0,16 8-2750 0 0,-10-13 2891 0 0,2-2-1894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115 286 3169 0 0,'-26'23'5383'0'0,"23"-19"-4814"0"0,0-1-1 0 0,0 0 0 0 0,0 1 1 0 0,-1-1-1 0 0,1-1 0 0 0,-1 1 1 0 0,0 0-1 0 0,1-1 0 0 0,-1 0 1 0 0,-1 0-1 0 0,1 0 0 0 0,0 0 1 0 0,-9 1-1 0 0,12-3-397 0 0,0-1 0 0 0,-1 1 1 0 0,1-1-1 0 0,0 1 0 0 0,-1-1 0 0 0,1 0 0 0 0,0 1 1 0 0,0-1-1 0 0,0 0 0 0 0,0 0 0 0 0,0 0 1 0 0,0 0-1 0 0,0 0 0 0 0,0 0 0 0 0,0 0 1 0 0,0 0-1 0 0,1 0 0 0 0,-1-1 0 0 0,0 1 0 0 0,1 0 1 0 0,-1 0-1 0 0,1-1 0 0 0,-1 1 0 0 0,1 0 1 0 0,0-1-1 0 0,-1 1 0 0 0,1-1 0 0 0,0-1 0 0 0,-5-43 1536 0 0,5 45-1670 0 0,0-25 103 0 0,2 1 0 0 0,0-1 0 0 0,2 1 0 0 0,0 0 0 0 0,2 0 0 0 0,1 0 1 0 0,17-40-1 0 0,-24 63-164 0 0,1 1 1 0 0,-1-1-1 0 0,1 1 1 0 0,-1-1 0 0 0,1 1-1 0 0,0 0 1 0 0,-1-1 0 0 0,1 1-1 0 0,0 0 1 0 0,0 0-1 0 0,0 0 1 0 0,0-1 0 0 0,0 1-1 0 0,0 0 1 0 0,1 0 0 0 0,-1 1-1 0 0,0-1 1 0 0,0 0-1 0 0,1 0 1 0 0,-1 0 0 0 0,0 1-1 0 0,1-1 1 0 0,2 0 0 0 0,-3 1-4 0 0,1 1 1 0 0,-1-1-1 0 0,0 1 1 0 0,1-1-1 0 0,-1 1 1 0 0,0 0-1 0 0,0 0 1 0 0,0-1 0 0 0,1 1-1 0 0,-1 0 1 0 0,0 0-1 0 0,0 0 1 0 0,0 0-1 0 0,0 0 1 0 0,-1 0 0 0 0,1 0-1 0 0,0 1 1 0 0,0-1-1 0 0,1 2 1 0 0,3 7-13 0 0,-1 0-1 0 0,0 0 1 0 0,0 1 0 0 0,-1-1-1 0 0,2 13 1 0 0,-3-16 58 0 0,-1 0-1 0 0,0 1 1 0 0,0-1 0 0 0,-1 0-1 0 0,0 1 1 0 0,0-1 0 0 0,0 0-1 0 0,-1 0 1 0 0,-4 15 0 0 0,5-23-17 0 0,0 1 1 0 0,0 0 0 0 0,0 0 0 0 0,0 0 0 0 0,0-1 0 0 0,0 1 0 0 0,0 0 0 0 0,0 0-1 0 0,0-1 1 0 0,-1 1 0 0 0,1 0 0 0 0,0 0 0 0 0,0 0 0 0 0,0 0 0 0 0,0-1 0 0 0,0 1-1 0 0,-1 0 1 0 0,1 0 0 0 0,0 0 0 0 0,0 0 0 0 0,0-1 0 0 0,0 1 0 0 0,-1 0-1 0 0,1 0 1 0 0,0 0 0 0 0,0 0 0 0 0,0 0 0 0 0,-1 0 0 0 0,1 0 0 0 0,0 0 0 0 0,0 0-1 0 0,0 0 1 0 0,-1 0 0 0 0,1 0 0 0 0,0 0 0 0 0,0 0 0 0 0,-1 0 0 0 0,1 0 0 0 0,0 0-1 0 0,0 0 1 0 0,0 0 0 0 0,-1 0 0 0 0,1 0 0 0 0,0 0 0 0 0,0 0 0 0 0,-1 0-1 0 0,1 0 1 0 0,0 0 0 0 0,0 1 0 0 0,0-1 0 0 0,0 0 0 0 0,-1 0 0 0 0,1 0 0 0 0,0 0-1 0 0,0 0 1 0 0,0 1 0 0 0,-1-1 0 0 0,1-21-75 0 0,4 13 63 0 0,0 1 1 0 0,1 0-1 0 0,-1 0 0 0 0,2 0 0 0 0,-1 1 0 0 0,1 0 1 0 0,0 0-1 0 0,0 1 0 0 0,1-1 0 0 0,-1 1 0 0 0,1 1 0 0 0,1-1 1 0 0,-1 1-1 0 0,0 0 0 0 0,1 1 0 0 0,0 0 0 0 0,0 0 0 0 0,0 1 1 0 0,0-1-1 0 0,12 0 0 0 0,-18 3 10 0 0,0 1 0 0 0,1-1 0 0 0,-1 1 0 0 0,0 0 0 0 0,0-1 0 0 0,0 1 0 0 0,0 0 0 0 0,0 0 0 0 0,0 0 0 0 0,0 1 0 0 0,-1-1 0 0 0,1 0 0 0 0,0 1 0 0 0,-1-1 0 0 0,1 1 0 0 0,-1-1 0 0 0,1 1 0 0 0,-1 0 0 0 0,0 0 0 0 0,0 0 0 0 0,0 0 0 0 0,0 0 0 0 0,2 3 0 0 0,2 7 10 0 0,0 1 1 0 0,4 21-1 0 0,-6-23-8 0 0,2 6 5 0 0,-1-7 19 0 0,-1 1 1 0 0,0 0 0 0 0,-1-1 0 0 0,0 1-1 0 0,-1 0 1 0 0,0 16 0 0 0,-1-27-43 0 0,0 0 1 0 0,0 0 0 0 0,0 0-1 0 0,-1 0 1 0 0,1 0 0 0 0,0 0-1 0 0,0 0 1 0 0,0 0 0 0 0,0 0-1 0 0,0 0 1 0 0,0 0-1 0 0,0 0 1 0 0,0 0 0 0 0,0 0-1 0 0,0 0 1 0 0,0 0 0 0 0,0 0-1 0 0,0 0 1 0 0,-1 0 0 0 0,1 0-1 0 0,0 0 1 0 0,0 0 0 0 0,0 0-1 0 0,0 0 1 0 0,0 0 0 0 0,0 0-1 0 0,0 0 1 0 0,0 0 0 0 0,0 0-1 0 0,0 0 1 0 0,0 0-1 0 0,0 0 1 0 0,0 0 0 0 0,0 0-1 0 0,0 0 1 0 0,0 0 0 0 0,-1 0-1 0 0,1 0 1 0 0,0 1 0 0 0,0-1-1 0 0,0 0 1 0 0,0 0 0 0 0,0 0-1 0 0,0 0 1 0 0,0 0 0 0 0,0 0-1 0 0,0 0 1 0 0,0 0 0 0 0,0 0-1 0 0,0 0 1 0 0,0 0-1 0 0,0 0 1 0 0,0 0 0 0 0,0 1-1 0 0,0-1 1 0 0,0 0 0 0 0,0 0-1 0 0,0 0 1 0 0,-3-10-3380 0 0,-3-13-8497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38:5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53 5449 0 0,'2'-3'748'0'0,"0"0"0"0"0,-1 0 0 0 0,0 0-1 0 0,0-1 1 0 0,0 1 0 0 0,0 0 0 0 0,-1-1 0 0 0,1 1-1 0 0,-1-5 1 0 0,0 7-512 0 0,0 0 0 0 0,0 1 1 0 0,0-1-1 0 0,0 0 0 0 0,0 1 0 0 0,0-1 0 0 0,-1 1 0 0 0,1-1 0 0 0,0 0 0 0 0,-1 1 0 0 0,1-1 0 0 0,0 1 0 0 0,-1-1 0 0 0,1 0 0 0 0,0 1 0 0 0,-1-1 1 0 0,1 1-1 0 0,-1 0 0 0 0,1-1 0 0 0,-1 1 0 0 0,0-1 0 0 0,0 0-87 0 0,-1 1 0 0 0,1 0-1 0 0,0-1 1 0 0,-1 1 0 0 0,1 0 0 0 0,0 0 0 0 0,-1-1 0 0 0,1 1 0 0 0,0 0-1 0 0,-1 1 1 0 0,1-1 0 0 0,-1 0 0 0 0,1 0 0 0 0,-2 1 0 0 0,-14 3 232 0 0,1 1 1 0 0,-29 13 0 0 0,41-16-393 0 0,-1 0 0 0 0,1 0 0 0 0,0 0 0 0 0,0 1 1 0 0,0 0-1 0 0,0-1 0 0 0,0 2 0 0 0,0-1 0 0 0,1 0 1 0 0,0 1-1 0 0,0-1 0 0 0,0 1 0 0 0,0 0 0 0 0,-4 7 1 0 0,7-9 1 0 0,-1 0 1 0 0,1 0-1 0 0,0 0 1 0 0,0 0-1 0 0,0 0 1 0 0,0 1-1 0 0,1-1 1 0 0,-1 0-1 0 0,0 0 1 0 0,1 0-1 0 0,-1 0 1 0 0,1 0-1 0 0,0-1 1 0 0,0 1-1 0 0,-1 0 1 0 0,1 0-1 0 0,1 0 1 0 0,-1-1 0 0 0,0 1-1 0 0,0 0 1 0 0,1-1-1 0 0,-1 1 1 0 0,0-1-1 0 0,1 0 1 0 0,0 1-1 0 0,-1-1 1 0 0,1 0-1 0 0,2 1 1 0 0,3 3-2 0 0,0-1-1 0 0,0 1 1 0 0,1-2 0 0 0,-1 1 0 0 0,13 3 0 0 0,10 0-25 0 0,-24-6 35 0 0,1 1 0 0 0,-1-1-1 0 0,1 1 1 0 0,-1 0 0 0 0,0 1-1 0 0,11 5 1 0 0,-15-7 23 0 0,0 1 0 0 0,-1-1 0 0 0,1 1-1 0 0,0 0 1 0 0,-1 0 0 0 0,1 0 0 0 0,-1 0 0 0 0,1 0 0 0 0,-1 0 0 0 0,0 0 0 0 0,0 1 0 0 0,0-1-1 0 0,0 0 1 0 0,-1 1 0 0 0,1-1 0 0 0,0 0 0 0 0,-1 1 0 0 0,0-1 0 0 0,1 1 0 0 0,-1-1-1 0 0,0 1 1 0 0,-1 4 0 0 0,1-3 84 0 0,0 0 0 0 0,0 0-1 0 0,-1-1 1 0 0,1 1 0 0 0,-1 0-1 0 0,0 0 1 0 0,0 0 0 0 0,0 0-1 0 0,-1-1 1 0 0,1 1 0 0 0,-1 0 0 0 0,0-1-1 0 0,0 0 1 0 0,0 1 0 0 0,0-1-1 0 0,-1 0 1 0 0,1 0 0 0 0,-1 0-1 0 0,0 0 1 0 0,0-1 0 0 0,-5 4-1 0 0,4-4-144 0 0,1 0-1 0 0,-1 0 0 0 0,0-1 0 0 0,0 1 0 0 0,0-1 0 0 0,0 0 0 0 0,0-1 1 0 0,-6 2-1 0 0,3-2-938 0 0,0 0-1 0 0,0 0 1 0 0,-1-1 0 0 0,-12-2 0 0 0,11 1-6358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6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6345 0 0,'6'-16'2989'0'0,"1"14"2103"0"0,8 0-2908 0 0,-8-1-1962 0 0,-1-1 0 0 0,0 1 0 0 0,0-1 0 0 0,-1-1 0 0 0,1 1 0 0 0,-1-1 0 0 0,0 0 0 0 0,0 0 0 0 0,-1-1 0 0 0,1 0 0 0 0,5-9 1 0 0,7-8 273 0 0,1 2-180 0 0,1-2 87 0 0,1 1 0 0 0,0 1 0 0 0,28-22 1 0 0,-42 38-494 0 0,0 0 0 0 0,1 1 0 0 0,-1 0 1 0 0,1 0-1 0 0,0 1 0 0 0,0 0 0 0 0,0 0 1 0 0,0 1-1 0 0,0 0 0 0 0,1 0 0 0 0,-1 0 1 0 0,1 1-1 0 0,-1 0 0 0 0,1 1 1 0 0,0 0-1 0 0,-1 0 0 0 0,12 2 0 0 0,-10-1-1005 0 0,-5 0-267 0 0,1 0 0 0 0,0 0 0 0 0,0 0 0 0 0,-1-1-1 0 0,1 0 1 0 0,8-1 0 0 0,-4-1-4123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57 7578 0 0,'-1'-3'632'0'0,"0"1"0"0"0,-1-1 0 0 0,1 0 0 0 0,0 1 0 0 0,0-1 0 0 0,1 0 0 0 0,-1 0 0 0 0,1 1-1 0 0,-1-1 1 0 0,1 0 0 0 0,0 0 0 0 0,0 0 0 0 0,0 0 0 0 0,0 0 0 0 0,1 1 0 0 0,-1-1 0 0 0,2-5 0 0 0,-1 7-605 0 0,-1 1-1 0 0,1 0 1 0 0,-1 0 0 0 0,1 0-1 0 0,-1 0 1 0 0,1-1-1 0 0,-1 1 1 0 0,1 0-1 0 0,-1 0 1 0 0,1 0-1 0 0,0 0 1 0 0,-1 0-1 0 0,1 0 1 0 0,-1 1-1 0 0,1-1 1 0 0,-1 0-1 0 0,1 0 1 0 0,-1 0-1 0 0,1 0 1 0 0,-1 1 0 0 0,1-1-1 0 0,-1 0 1 0 0,1 0-1 0 0,-1 1 1 0 0,1-1-1 0 0,-1 0 1 0 0,1 1-1 0 0,-1-1 1 0 0,0 1-1 0 0,1-1 1 0 0,-1 0-1 0 0,1 1 1 0 0,15 15 117 0 0,-16-16-126 0 0,101 103 127 0 0,-98-100-131 0 0,-1 0 0 0 0,0 0 0 0 0,-1 0 0 0 0,1 0-1 0 0,0 0 1 0 0,-1 1 0 0 0,0-1 0 0 0,0 0 0 0 0,0 1 0 0 0,0-1-1 0 0,0 1 1 0 0,-1-1 0 0 0,1 1 0 0 0,-1-1 0 0 0,0 6 0 0 0,-1-2 14 0 0,0-1 0 0 0,0 1 1 0 0,-1-1-1 0 0,0 1 0 0 0,0-1 1 0 0,0 0-1 0 0,-7 12 1 0 0,4-8 14 0 0,-1-1 1 0 0,-1 1 0 0 0,0-1 0 0 0,0-1 0 0 0,0 1 0 0 0,-1-1 0 0 0,-1-1-1 0 0,1 1 1 0 0,-16 9 0 0 0,0-12 598 0 0,16-6-2679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29 106 7314 0 0,'-2'-3'369'0'0,"-1"1"1"0"0,1-1 0 0 0,-1 0 0 0 0,1 0 0 0 0,0 0 0 0 0,0 0-1 0 0,0 0 1 0 0,0 0 0 0 0,1-1 0 0 0,-1 1 0 0 0,1-1 0 0 0,0 1-1 0 0,0-1 1 0 0,0 1 0 0 0,0-1 0 0 0,1 0 0 0 0,-1-3 0 0 0,1 5-297 0 0,0 0 0 0 0,1 0 1 0 0,-1 0-1 0 0,0 0 1 0 0,1 0-1 0 0,0 0 0 0 0,-1 1 1 0 0,1-1-1 0 0,0 0 1 0 0,0 0-1 0 0,0 1 0 0 0,0-1 1 0 0,0 1-1 0 0,0-1 1 0 0,0 1-1 0 0,0-1 0 0 0,1 1 1 0 0,-1 0-1 0 0,1-1 1 0 0,-1 1-1 0 0,1 0 0 0 0,-1 0 1 0 0,1 0-1 0 0,0 0 1 0 0,-1 0-1 0 0,1 1 0 0 0,0-1 1 0 0,0 0-1 0 0,0 1 1 0 0,0 0-1 0 0,0-1 0 0 0,-1 1 1 0 0,1 0-1 0 0,4 0 1 0 0,2 0-35 0 0,-1 1 1 0 0,1-1 0 0 0,0 2-1 0 0,-1-1 1 0 0,1 1 0 0 0,-1 0 0 0 0,0 1-1 0 0,1-1 1 0 0,-1 2 0 0 0,0-1-1 0 0,8 6 1 0 0,30 23-1742 0 0,-11 3-4853 0 0,-31-30 4605 0 0,-3 1-1922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6737 0 0,'10'-4'560'0'0,"1"0"-1"0"0,0 0 1 0 0,0 1-1 0 0,0 0 0 0 0,0 1 1 0 0,0 0-1 0 0,0 1 0 0 0,0 0 1 0 0,18 2-1 0 0,-8-2-222 0 0,-4 0-146 0 0,44 0 152 0 0,-56 1-260 0 0,0 1-1 0 0,0-1 0 0 0,0 1 0 0 0,0 0 0 0 0,-1 0 1 0 0,1 1-1 0 0,0 0 0 0 0,-1 0 0 0 0,8 3 0 0 0,-12-4-15 0 0,1-1 0 0 0,-1 0-1 0 0,1 1 1 0 0,-1-1 0 0 0,1 0-1 0 0,-1 1 1 0 0,0-1 0 0 0,1 1-1 0 0,-1-1 1 0 0,1 0 0 0 0,-1 1-1 0 0,0-1 1 0 0,1 1 0 0 0,-1-1-1 0 0,0 1 1 0 0,0 0-1 0 0,1-1 1 0 0,-1 1 0 0 0,0-1-1 0 0,0 1 1 0 0,0-1 0 0 0,0 1-1 0 0,0 0 1 0 0,0-1 0 0 0,0 1-1 0 0,0-1 1 0 0,0 1 0 0 0,0 0-1 0 0,0-1 1 0 0,0 1 0 0 0,-14 17 1091 0 0,-28 9-427 0 0,38-25-694 0 0,-3 1-17 0 0,1 1 1 0 0,0-1-1 0 0,0 2 0 0 0,0-1 1 0 0,-9 10-1 0 0,14-14-29 0 0,0 1 1 0 0,0 0 0 0 0,1 0-1 0 0,-1 0 1 0 0,0 0-1 0 0,1 0 1 0 0,-1 0-1 0 0,1 1 1 0 0,-1-1-1 0 0,1 0 1 0 0,0 0-1 0 0,-1 0 1 0 0,1 0 0 0 0,0 0-1 0 0,0 1 1 0 0,0-1-1 0 0,0 0 1 0 0,0 0-1 0 0,0 0 1 0 0,0 1-1 0 0,0-1 1 0 0,0 0-1 0 0,1 0 1 0 0,-1 0 0 0 0,0 0-1 0 0,1 0 1 0 0,-1 0-1 0 0,1 1 1 0 0,0-1-1 0 0,-1 0 1 0 0,1 0-1 0 0,0 0 1 0 0,-1-1-1 0 0,1 1 1 0 0,0 0 0 0 0,0 0-1 0 0,0 0 1 0 0,0 0-1 0 0,0-1 1 0 0,0 1-1 0 0,0 0 1 0 0,0-1-1 0 0,0 1 1 0 0,1 0-1 0 0,2 1 3 0 0,-1-1 0 0 0,0 1 0 0 0,0-1 0 0 0,0 1 0 0 0,1-1-1 0 0,-1 0 1 0 0,1 0 0 0 0,-1-1 0 0 0,1 1 0 0 0,-1-1-1 0 0,1 1 1 0 0,-1-1 0 0 0,1 0 0 0 0,0 0 0 0 0,-1-1 0 0 0,1 1-1 0 0,-1-1 1 0 0,1 0 0 0 0,-1 0 0 0 0,0 0 0 0 0,1 0 0 0 0,-1-1-1 0 0,5-2 1 0 0,-3 1 18 0 0,1 0 0 0 0,0-1 0 0 0,-1 0 0 0 0,0 0 0 0 0,0-1 0 0 0,0 0 0 0 0,-1 1 0 0 0,1-1 0 0 0,-1-1 0 0 0,-1 1 0 0 0,7-12 0 0 0,-9 16-16 0 0,0 0-1 0 0,-1 0 1 0 0,1 0-1 0 0,0-1 1 0 0,-1 1-1 0 0,0 0 1 0 0,1-1-1 0 0,-1 1 0 0 0,0 0 1 0 0,1-1-1 0 0,-1 1 1 0 0,0 0-1 0 0,0-1 1 0 0,0 1-1 0 0,0-1 1 0 0,0 1-1 0 0,0 0 0 0 0,-1-1 1 0 0,1 1-1 0 0,0 0 1 0 0,-1-1-1 0 0,1 1 1 0 0,-1 0-1 0 0,0 0 1 0 0,1-1-1 0 0,-1 1 0 0 0,0 0 1 0 0,0 0-1 0 0,1 0 1 0 0,-1 0-1 0 0,0 0 1 0 0,-2-2-1 0 0,1 2-47 0 0,1 1-1 0 0,0-1 1 0 0,-1 1-1 0 0,1-1 1 0 0,-1 1-1 0 0,1 0 1 0 0,0 0-1 0 0,-1-1 1 0 0,1 1-1 0 0,-1 0 1 0 0,1 0-1 0 0,-1 0 1 0 0,1 1-1 0 0,-1-1 1 0 0,1 0-1 0 0,-1 0 1 0 0,1 1-1 0 0,0-1 1 0 0,-1 1-1 0 0,1-1 1 0 0,0 1-1 0 0,-1 0 1 0 0,1 0-1 0 0,0-1 1 0 0,0 1-1 0 0,-1 0 1 0 0,1 0-1 0 0,0 0 1 0 0,0 0-1 0 0,-1 3 1 0 0,-9 9-181 0 0,1 1 0 0 0,0 0 0 0 0,-9 19 0 0 0,9-15 353 0 0,-21 29 0 0 0,22-37 14 0 0,-26 37 69 0 0,34-46-204 0 0,0 1-1 0 0,0-1 1 0 0,0 0 0 0 0,0 1-1 0 0,0-1 1 0 0,1 1-1 0 0,-1-1 1 0 0,1 1-1 0 0,-1-1 1 0 0,1 1 0 0 0,-1-1-1 0 0,1 1 1 0 0,0-1-1 0 0,0 1 1 0 0,0 0-1 0 0,0-1 1 0 0,0 1-1 0 0,0-1 1 0 0,0 1 0 0 0,1 0-1 0 0,-1-1 1 0 0,0 1-1 0 0,1-1 1 0 0,-1 1-1 0 0,1-1 1 0 0,0 1 0 0 0,0-1-1 0 0,1 2 1 0 0,0-1 27 0 0,0-1 1 0 0,0 1 0 0 0,0-1-1 0 0,1 0 1 0 0,-1 0 0 0 0,0 0-1 0 0,1-1 1 0 0,-1 1 0 0 0,1 0-1 0 0,-1-1 1 0 0,1 0 0 0 0,-1 1-1 0 0,1-1 1 0 0,0 0 0 0 0,-1 0-1 0 0,1-1 1 0 0,4 0 0 0 0,47-11 338 0 0,-46 10-367 0 0,25-8-233 0 0,-1-1 0 0 0,31-15 1 0 0,-37 12-3424 0 0,-2-1-3359 0 0,-16 11 3444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6041 0 0,'-3'25'7144'0'0,"-14"65"-6886"0"0,16-87-255 0 0,0 0 0 0 0,0 0 0 0 0,0 1 0 0 0,1-1 0 0 0,-1 0 0 0 0,1 0 0 0 0,0 1 0 0 0,0-1 0 0 0,0 0 0 0 0,0 0 0 0 0,1 1 0 0 0,-1-1 0 0 0,2 5 0 0 0,0-6-4 0 0,-1 0-1 0 0,0-1 1 0 0,0 1 0 0 0,1 0 0 0 0,-1-1 0 0 0,1 1 0 0 0,-1-1 0 0 0,1 0 0 0 0,0 1 0 0 0,-1-1 0 0 0,1 0 0 0 0,0 0 0 0 0,0 0 0 0 0,0 0 0 0 0,0-1 0 0 0,0 1 0 0 0,0 0-1 0 0,0-1 1 0 0,0 1 0 0 0,0-1 0 0 0,0 0 0 0 0,3 0 0 0 0,10 2-32 0 0,1-2-1 0 0,-1 0 0 0 0,1-1 1 0 0,-1-1-1 0 0,16-3 1 0 0,-30 5 28 0 0,-32 28-5453 0 0,14-17 3691 0 0,-2 1-1701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9474 0 0,'-20'52'5197'0'0,"21"-54"-4861"0"0,1 0-1 0 0,0-1 1 0 0,-1 1-1 0 0,1 1 0 0 0,0-1 1 0 0,1 0-1 0 0,-1 0 1 0 0,0 1-1 0 0,0-1 1 0 0,1 1-1 0 0,4-2 1 0 0,34-14 625 0 0,-23 13-673 0 0,-1 0 0 0 0,1 2 0 0 0,30-1 1 0 0,25-3-1379 0 0,-25-7-4117 0 0,-16 0-1983 0 0,-18 11 2963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1:46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57 5361 0 0,'-30'39'1240'0'0,"-16"18"2320"0"0,54-65-1853 0 0,-4 2-1278 0 0,1 1 0 0 0,0-1 0 0 0,0 2 0 0 0,1-1 0 0 0,0 0 0 0 0,-1 1 0 0 0,2 0 0 0 0,-1 0 0 0 0,0 1 0 0 0,1 0 0 0 0,-1 0 0 0 0,1 0 0 0 0,0 1 0 0 0,0 0 0 0 0,9-1 0 0 0,-1 1-176 0 0,1 0 1 0 0,-1-1-1 0 0,30-10 1 0 0,-34 9-196 0 0,-1 2 54 0 0,-1 0-1 0 0,1 0 1 0 0,0 1-1 0 0,1 0 1 0 0,-1 0-1 0 0,0 1 1 0 0,0 1-1 0 0,0 0 1 0 0,0 0-1 0 0,12 3 1 0 0,10 5 201 0 0,55 23 0 0 0,-59-20-212 0 0,0-2 0 0 0,41 9-1 0 0,60 17 207 0 0,-21-5-136 0 0,-89-29-159 0 0,1 0 0 0 0,-1-1 0 0 0,1-1 0 0 0,0-1 0 0 0,-1 0 0 0 0,1-2 0 0 0,-1 0 0 0 0,19-7 0 0 0,-19 5 4 0 0,0 1 0 0 0,0 1 1 0 0,0 0-1 0 0,0 1 0 0 0,0 2 1 0 0,0-1-1 0 0,1 2 0 0 0,33 6 1 0 0,54 25 32 0 0,38 9-11 0 0,-124-37-38 0 0,0-1 0 0 0,0-1 0 0 0,0 0 0 0 0,0-2 0 0 0,26-3 1 0 0,11 0-10 0 0,0 1 1 0 0,0 4 0 0 0,107 15-1 0 0,-77-10 26 0 0,-1-3 0 0 0,1-5-1 0 0,112-14 1 0 0,-136 12-24 0 0,0 4 0 0 0,76 9 0 0 0,-74-3-11 0 0,130-5 0 0 0,233-39-6 0 0,-79 0 58 0 0,-256 25-36 0 0,17 4-1 0 0,179 10 1 0 0,-195 2 0 0 0,122-10-45 0 0,36 2 54 0 0,-98 16-18 0 0,151 3-1 0 0,-204-22 11 0 0,107-23-1 0 0,56-4 225 0 0,17 22 2 0 0,27-2-166 0 0,-2-25-61 0 0,-169 15 116 0 0,0 7 1 0 0,206 1 0 0 0,25 7-7 0 0,83 0-67 0 0,86 1 22 0 0,-87 11-36 0 0,-256 4-25 0 0,32-11-48 0 0,-115 0 42 0 0,131 13 1 0 0,-130 3 12 0 0,288 18-8 0 0,-36-22-38 0 0,-110 0 13 0 0,117-15 35 0 0,76 2-1 0 0,-121 7 31 0 0,-61-2 125 0 0,-101 5-98 0 0,385-4 101 0 0,-379-9-232 0 0,220-17 92 0 0,-329 19 1 0 0,0 2 0 0 0,121 9 1 0 0,-143-2 11 0 0,-1-2 1 0 0,1-3 0 0 0,-1 0-1 0 0,77-17 1 0 0,-106 19-32 0 0,-1-1 1 0 0,0 2 0 0 0,0-1-1 0 0,1 1 1 0 0,-1 1-1 0 0,0 0 1 0 0,0 0-1 0 0,0 0 1 0 0,-1 1-1 0 0,1 1 1 0 0,12 6 0 0 0,-20-10-34 0 0,0 1 1 0 0,-1-1 0 0 0,1 1-1 0 0,-1-1 1 0 0,1 1 0 0 0,-1-1-1 0 0,1 1 1 0 0,-1 0 0 0 0,1-1-1 0 0,-1 1 1 0 0,0 0 0 0 0,1-1-1 0 0,-1 1 1 0 0,0 0 0 0 0,0-1-1 0 0,1 1 1 0 0,-1 0 0 0 0,0-1-1 0 0,0 1 1 0 0,0 0 0 0 0,0 0-1 0 0,0-1 1 0 0,0 1 0 0 0,0 0-1 0 0,0 0 1 0 0,0 0 0 0 0,-11 25-2769 0 0,9-23 1989 0 0,0 0 1 0 0,0 0-1 0 0,0 0 1 0 0,-1 0-1 0 0,1 0 0 0 0,-1-1 1 0 0,0 1-1 0 0,0-1 0 0 0,0 0 1 0 0,0 0-1 0 0,0 0 1 0 0,-6 3-1 0 0,-17-3-2809 0 0,6 0-1148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7610 0 0,'6'-4'825'0'0,"-1"0"1"0"0,1 0-1 0 0,0 1 1 0 0,0 0 0 0 0,0 0-1 0 0,1 0 1 0 0,-1 1-1 0 0,1 0 1 0 0,-1 0 0 0 0,1 1-1 0 0,7-2 1 0 0,-10 3-679 0 0,0 0 0 0 0,0 0 1 0 0,0 0-1 0 0,0 1 0 0 0,0-1 1 0 0,-1 1-1 0 0,1 0 1 0 0,0 0-1 0 0,0 0 0 0 0,-1 0 1 0 0,1 1-1 0 0,-1-1 0 0 0,1 1 1 0 0,-1 0-1 0 0,0 0 0 0 0,1 1 1 0 0,-1-1-1 0 0,0 0 0 0 0,-1 1 1 0 0,6 5-1 0 0,-5-4-149 0 0,4 4 118 0 0,0 0 0 0 0,-1 1-1 0 0,8 14 1 0 0,-13-19-192 0 0,1-1 0 0 0,-1 1 0 0 0,0 0 0 0 0,0 0 0 0 0,0 0 0 0 0,0 0-1 0 0,-1 0 1 0 0,0 0 0 0 0,1 0 0 0 0,-2 0 0 0 0,1 0 0 0 0,-1 7 0 0 0,-2 2-1707 0 0,1-7-1219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42 164 6481 0 0,'-6'-7'668'0'0,"1"0"0"0"0,1-1 0 0 0,-1 1 0 0 0,1-1-1 0 0,1 0 1 0 0,-1 0 0 0 0,1 0 0 0 0,-4-17 0 0 0,7 22-520 0 0,0 0 0 0 0,-1 0 0 0 0,1 1 0 0 0,0-1-1 0 0,1 0 1 0 0,-1 0 0 0 0,0 0 0 0 0,1 0 0 0 0,-1 1 0 0 0,1-1 0 0 0,0 0 0 0 0,0 0 0 0 0,0 1 0 0 0,1-1 0 0 0,-1 1 0 0 0,0-1 0 0 0,1 1 0 0 0,0-1 0 0 0,0 1 0 0 0,-1 0 0 0 0,1 0 0 0 0,1 0 0 0 0,-1 0 0 0 0,0 0 0 0 0,0 0 0 0 0,1 1 0 0 0,-1-1-1 0 0,1 1 1 0 0,-1 0 0 0 0,5-2 0 0 0,-3 2-110 0 0,0 0 0 0 0,0 0 0 0 0,-1 1 0 0 0,1 0 0 0 0,0 0 0 0 0,0 0 0 0 0,0 0 0 0 0,-1 0 0 0 0,1 1 0 0 0,0-1 0 0 0,0 1 0 0 0,-1 0 0 0 0,1 1 0 0 0,-1-1 0 0 0,1 0 0 0 0,-1 1-1 0 0,1 0 1 0 0,-1 0 0 0 0,4 2 0 0 0,7 5 13 0 0,-1 1-1 0 0,0 0 0 0 0,12 13 1 0 0,-9-7-29 0 0,-1 0 1 0 0,0 1 0 0 0,16 26 0 0 0,-27-36 11 0 0,1 0 0 0 0,-1 1-1 0 0,0 0 1 0 0,-1-1 0 0 0,1 1-1 0 0,-2 1 1 0 0,1-1 0 0 0,-1 0 0 0 0,0 1-1 0 0,-1-1 1 0 0,1 15 0 0 0,-3-19-7 0 0,1 0 0 0 0,-1-1 0 0 0,0 1 0 0 0,0 0 0 0 0,-1-1 0 0 0,1 1 0 0 0,-1-1 0 0 0,0 0 0 0 0,1 1 0 0 0,-1-1 0 0 0,-1 0 0 0 0,1 0 0 0 0,0 0 0 0 0,-1 0 0 0 0,0-1 0 0 0,1 1 0 0 0,-5 2 0 0 0,6-4-83 0 0,-1 0 0 0 0,1 0-1 0 0,0 0 1 0 0,-1 0 0 0 0,1-1 0 0 0,-1 1-1 0 0,1 0 1 0 0,-1-1 0 0 0,1 1-1 0 0,-1-1 1 0 0,1 0 0 0 0,-1 1 0 0 0,1-1-1 0 0,-1 0 1 0 0,1 0 0 0 0,-1 0-1 0 0,0 0 1 0 0,1 0 0 0 0,-1 0-1 0 0,1-1 1 0 0,-1 1 0 0 0,1 0 0 0 0,-1-1-1 0 0,1 1 1 0 0,-1-1 0 0 0,1 0-1 0 0,-1 1 1 0 0,1-1 0 0 0,0 0 0 0 0,-1 0-1 0 0,1 0 1 0 0,0 0 0 0 0,0 0-1 0 0,0 0 1 0 0,-1 0 0 0 0,1-1 0 0 0,0 1-1 0 0,1 0 1 0 0,-1-1 0 0 0,0 1-1 0 0,0 0 1 0 0,0-2 0 0 0,-2-3-391 0 0,1 0-1 0 0,0 0 1 0 0,1 1-1 0 0,-1-1 1 0 0,-1-12 0 0 0,3 17 375 0 0,0-1 0 0 0,0 1 0 0 0,0 0 0 0 0,0-1 0 0 0,0 1 0 0 0,0 0 0 0 0,1-1 0 0 0,-1 1 0 0 0,0 0 0 0 0,1-1 0 0 0,-1 1 0 0 0,1 0 0 0 0,-1 0 0 0 0,2-2 0 0 0,-2 2 56 0 0,1 1-1 0 0,-1 0 0 0 0,1-1 0 0 0,0 1 0 0 0,-1-1 0 0 0,1 1 0 0 0,-1 0 0 0 0,1 0 0 0 0,0-1 0 0 0,0 1 0 0 0,-1 0 0 0 0,1 0 0 0 0,0 0 0 0 0,-1 0 0 0 0,1 0 0 0 0,0 0 1 0 0,0 0-1 0 0,-1 0 0 0 0,1 0 0 0 0,0 0 0 0 0,-1 0 0 0 0,1 0 0 0 0,0 1 0 0 0,-1-1 0 0 0,1 0 0 0 0,0 0 0 0 0,-1 1 0 0 0,1-1 0 0 0,0 1 0 0 0,6 2-99 0 0,114 44 378 0 0,-109-43-478 0 0,1-1 1 0 0,-1 0-1 0 0,0-1 0 0 0,1 0 1 0 0,-1-1-1 0 0,1 0 0 0 0,-1-1 1 0 0,15-2-1 0 0,-26 2 132 0 0,-1 0 0 0 0,1 0 0 0 0,0 0 0 0 0,-1 0 0 0 0,1 0 0 0 0,-1 0 0 0 0,1 0 0 0 0,0 0 0 0 0,-1 0 0 0 0,1-1 0 0 0,-1 1 0 0 0,1 0-1 0 0,-1 0 1 0 0,1 0 0 0 0,-1-1 0 0 0,1 1 0 0 0,-1 0 0 0 0,1-1 0 0 0,-1 1 0 0 0,1-1 0 0 0,-1 1 0 0 0,0 0 0 0 0,1-1 0 0 0,-1 1 0 0 0,1-1 0 0 0,-1 1 0 0 0,0-1 0 0 0,0 1-1 0 0,1-1 1 0 0,-1 1 0 0 0,0-1 0 0 0,0 1 0 0 0,0-1 0 0 0,1 0 0 0 0,-1 0 0 0 0,2-7-1503 0 0,9 0-2230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7986 0 0,'-4'11'4606'0'0,"6"17"-3815"0"0,0-15-595 0 0,-8 44-35 0 0,4-42-125 0 0,0 0-1 0 0,1 27 1 0 0,2-41-35 0 0,-1 0-1 0 0,1-1 1 0 0,-1 1 0 0 0,0 0-1 0 0,1 0 1 0 0,0 0 0 0 0,-1-1-1 0 0,1 1 1 0 0,-1 0 0 0 0,1 0-1 0 0,0-1 1 0 0,0 1 0 0 0,-1-1-1 0 0,1 1 1 0 0,0-1 0 0 0,0 1-1 0 0,0-1 1 0 0,0 1 0 0 0,0-1-1 0 0,0 0 1 0 0,-1 1 0 0 0,1-1-1 0 0,0 0 1 0 0,0 0-1 0 0,0 0 1 0 0,0 1 0 0 0,0-1-1 0 0,0 0 1 0 0,0-1 0 0 0,0 1-1 0 0,0 0 1 0 0,0 0 0 0 0,1 0-1 0 0,40-6-127 0 0,-35 4 20 0 0,17-5-847 0 0,-20 6 432 0 0,-1-1 0 0 0,1 1 0 0 0,0 0 0 0 0,0 0 0 0 0,1 0 0 0 0,-1 1 0 0 0,0-1 0 0 0,0 1 0 0 0,0 0 0 0 0,7 1 0 0 0,2 4-3344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39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17 5705 0 0,'-4'3'212'0'0,"-1"0"0"0"0,2 0 0 0 0,-1 1 0 0 0,0 0 0 0 0,1 0-1 0 0,-1 0 1 0 0,1 0 0 0 0,0 0 0 0 0,1 1 0 0 0,-1-1 0 0 0,1 1 0 0 0,0 0 0 0 0,0-1-1 0 0,0 1 1 0 0,1 0 0 0 0,0 0 0 0 0,0 0 0 0 0,0 1 0 0 0,0-1 0 0 0,1 0 0 0 0,0 0-1 0 0,0 0 1 0 0,1 9 0 0 0,1 3-138 0 0,1 0 1 0 0,0 0-1 0 0,1-1 0 0 0,1 1 1 0 0,1-1-1 0 0,7 15 0 0 0,-11-26 9 0 0,0-1 0 0 0,0 0-1 0 0,0-1 1 0 0,1 1 0 0 0,-1 0-1 0 0,1-1 1 0 0,0 1-1 0 0,0-1 1 0 0,0 0 0 0 0,0 0-1 0 0,1 0 1 0 0,-1 0 0 0 0,5 2-1 0 0,-6-4 24 0 0,0 0 0 0 0,0-1 0 0 0,0 1 0 0 0,0-1 0 0 0,0 1 0 0 0,0-1 0 0 0,1 0 0 0 0,-1 0 0 0 0,0 0 0 0 0,0 0 0 0 0,0 0 0 0 0,0 0 0 0 0,0-1 0 0 0,0 1 0 0 0,0-1 0 0 0,0 1 0 0 0,0-1 0 0 0,0 0 0 0 0,0 0 0 0 0,0 0 0 0 0,0 0 0 0 0,0 0 0 0 0,0 0 0 0 0,-1-1 0 0 0,1 1 0 0 0,0 0 0 0 0,-1-1 0 0 0,3-2 0 0 0,1-2-22 0 0,0 0 1 0 0,-1 0-1 0 0,0 0 1 0 0,0-1-1 0 0,0 1 1 0 0,0-1 0 0 0,-1 0-1 0 0,-1 0 1 0 0,1 0-1 0 0,-1-1 1 0 0,0 1-1 0 0,0 0 1 0 0,-1-1 0 0 0,0 1-1 0 0,-1-1 1 0 0,0 0-1 0 0,0 1 1 0 0,0-1-1 0 0,-1 1 1 0 0,0-1-1 0 0,-1 1 1 0 0,1-1 0 0 0,-1 1-1 0 0,-6-14 1 0 0,5 14-106 0 0,0 0-1 0 0,0 1 1 0 0,0 0 0 0 0,-1 0 0 0 0,0 0 0 0 0,0 0 0 0 0,-1 0 0 0 0,0 1 0 0 0,1 0 0 0 0,-2 0 0 0 0,1 0-1 0 0,-1 0 1 0 0,1 1 0 0 0,-1 0 0 0 0,0 0 0 0 0,-1 1 0 0 0,1 0 0 0 0,-1 0 0 0 0,1 0 0 0 0,-1 1 0 0 0,0 0-1 0 0,0 0 1 0 0,0 1 0 0 0,0 0 0 0 0,0 0 0 0 0,-12 0 0 0 0,15 2-172 0 0,1-1-1 0 0,-1 0 1 0 0,0 1 0 0 0,1 0-1 0 0,-1 0 1 0 0,1 0-1 0 0,-1 0 1 0 0,1 1 0 0 0,-1-1-1 0 0,1 1 1 0 0,0 0 0 0 0,-3 2-1 0 0,4-2-205 0 0,1-1 1 0 0,-1 1-1 0 0,1-1 0 0 0,-1 1 0 0 0,1-1 1 0 0,0 1-1 0 0,-1 0 0 0 0,1 0 0 0 0,0 0 1 0 0,0 0-1 0 0,1 0 0 0 0,-1 0 0 0 0,0 0 1 0 0,0 2-1 0 0,0 8-4654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40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 7298 0 0,'-27'-7'5452'0'0,"21"7"-2086"0"0,17 7-1765 0 0,39 18-419 0 0,82 55 1 0 0,-131-79-1163 0 0,1 0 0 0 0,0 1 0 0 0,-1-1 0 0 0,1 0 0 0 0,-1 1 0 0 0,1 0 0 0 0,-1-1 0 0 0,0 1 0 0 0,0 0 0 0 0,0 0 1 0 0,0 0-1 0 0,0 0 0 0 0,0 0 0 0 0,0 0 0 0 0,0 0 0 0 0,-1 0 0 0 0,1 0 0 0 0,-1 0 0 0 0,0 4 0 0 0,0-2-27 0 0,0 1 1 0 0,-1-1-1 0 0,1 0 0 0 0,-1 0 0 0 0,-1 0 0 0 0,1 0 0 0 0,0 0 0 0 0,-1 0 1 0 0,-3 6-1 0 0,-5 6-304 0 0,-1-1 0 0 0,0-1 0 0 0,-22 23 0 0 0,29-33 165 0 0,-2 3-42 0 0,0-1 0 0 0,0 0-1 0 0,-1 0 1 0 0,0-1 0 0 0,0 0 0 0 0,-1 0-1 0 0,-15 7 1 0 0,19-11 98 0 0,1 0 0 0 0,0 0 0 0 0,0 0 0 0 0,0 0 0 0 0,-1-1 1 0 0,1 1-1 0 0,0-1 0 0 0,-1 0 0 0 0,1 0 0 0 0,0 0 0 0 0,-1 0 0 0 0,1-1 0 0 0,0 1 0 0 0,0-1 0 0 0,-1 0 0 0 0,1 0 1 0 0,0 0-1 0 0,0-1 0 0 0,0 1 0 0 0,0-1 0 0 0,0 1 0 0 0,0-1 0 0 0,1 0 0 0 0,-4-3 0 0 0,6 5 71 0 0,-1 0 0 0 0,1 0 1 0 0,0 0-1 0 0,-1 0 0 0 0,1-1 0 0 0,0 1 0 0 0,-1 0 0 0 0,1-1 0 0 0,0 1 0 0 0,0 0 0 0 0,-1 0 0 0 0,1-1 1 0 0,0 1-1 0 0,0 0 0 0 0,-1-1 0 0 0,1 1 0 0 0,0-1 0 0 0,0 1 0 0 0,0 0 0 0 0,0-1 0 0 0,0 1 0 0 0,-1-1 1 0 0,1 1-1 0 0,0 0 0 0 0,0-1 0 0 0,0 1 0 0 0,0-1 0 0 0,0 1 0 0 0,0 0 0 0 0,0-1 0 0 0,0 1 0 0 0,1-1 1 0 0,-1 1-1 0 0,0 0 0 0 0,0-1 0 0 0,0 0 0 0 0,16-6-182 0 0,22 3 466 0 0,-19 8-96 0 0,0 0 0 0 0,-1 1-1 0 0,1 1 1 0 0,-1 0-1 0 0,-1 2 1 0 0,33 17-1 0 0,-22-11-1425 0 0,42 16 0 0 0,-69-29 1097 0 0,-1-1 1 0 0,0 0 0 0 0,0 0 0 0 0,1 0 0 0 0,-1 0 0 0 0,0 0-1 0 0,1 0 1 0 0,-1 1 0 0 0,0-1 0 0 0,1 0 0 0 0,-1 0 0 0 0,0 0-1 0 0,1 0 1 0 0,-1 0 0 0 0,0 0 0 0 0,1 0 0 0 0,-1 0 0 0 0,0-1-1 0 0,1 1 1 0 0,-1 0 0 0 0,0 0 0 0 0,1 0 0 0 0,-1 0 0 0 0,0 0-1 0 0,0 0 1 0 0,1-1 0 0 0,-1 1 0 0 0,0 0 0 0 0,1 0 0 0 0,-1 0-1 0 0,0-1 1 0 0,0 1 0 0 0,0 0 0 0 0,1 0 0 0 0,-1-1-1 0 0,0 1 1 0 0,0 0 0 0 0,0-1 0 0 0,1 1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4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5969 0 0,'3'5'5557'0'0,"8"9"-2821"0"0,-1-1-1645 0 0,4 8-133 0 0,-2 1 0 0 0,14 34 0 0 0,-22-48-897 0 0,-1 1-1 0 0,-1 0 0 0 0,1-1 1 0 0,-2 1-1 0 0,1 0 1 0 0,-1 0-1 0 0,0 0 1 0 0,-1 0-1 0 0,0 0 1 0 0,-1 11-1 0 0,1-19-64 0 0,0-1 1 0 0,0 1-1 0 0,0-1 1 0 0,0 1-1 0 0,0-1 0 0 0,0 1 1 0 0,0 0-1 0 0,0-1 0 0 0,0 1 1 0 0,0-1-1 0 0,0 1 1 0 0,-1-1-1 0 0,1 1 0 0 0,0-1 1 0 0,0 0-1 0 0,0 1 0 0 0,-1-1 1 0 0,1 1-1 0 0,0-1 0 0 0,0 1 1 0 0,-1-1-1 0 0,1 0 1 0 0,0 1-1 0 0,-1-1 0 0 0,1 1 1 0 0,-1-1-1 0 0,1 0 0 0 0,0 0 1 0 0,-1 1-1 0 0,1-1 1 0 0,-1 0-1 0 0,1 0 0 0 0,-1 1 1 0 0,1-1-1 0 0,-1 0 0 0 0,1 0 1 0 0,-1 0-1 0 0,0 0 1 0 0,1 0-26 0 0,-1-1 0 0 0,1 0 0 0 0,-1 1 1 0 0,1-1-1 0 0,0 0 0 0 0,-1 0 1 0 0,1 1-1 0 0,0-1 0 0 0,0 0 0 0 0,-1 0 1 0 0,1 1-1 0 0,0-1 0 0 0,0 0 0 0 0,0 0 1 0 0,0 0-1 0 0,0 1 0 0 0,0-1 1 0 0,0 0-1 0 0,1 0 0 0 0,-1 1 0 0 0,0-1 1 0 0,0 0-1 0 0,0 0 0 0 0,1 1 1 0 0,-1-2-1 0 0,1 0 7 0 0,0-1 1 0 0,0 1-1 0 0,0 0 1 0 0,0 0-1 0 0,0 0 0 0 0,1 0 1 0 0,-1 0-1 0 0,0 0 1 0 0,1 0-1 0 0,0 0 1 0 0,-1 0-1 0 0,1 1 1 0 0,0-1-1 0 0,0 1 0 0 0,0-1 1 0 0,0 1-1 0 0,0 0 1 0 0,0-1-1 0 0,0 1 1 0 0,0 0-1 0 0,1 1 1 0 0,-1-1-1 0 0,0 0 0 0 0,1 1 1 0 0,-1-1-1 0 0,1 1 1 0 0,-1 0-1 0 0,4 0 1 0 0,0 0-480 0 0,-1 0 0 0 0,0 1 0 0 0,0 0 0 0 0,0 0 0 0 0,0 0 1 0 0,0 1-1 0 0,0 0 0 0 0,0 0 0 0 0,0 0 0 0 0,0 1 0 0 0,-1-1 0 0 0,6 5 1 0 0,-2 1-2265 0 0,-7 5-1721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4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0 7146 0 0,'4'9'6870'0'0,"4"11"-4142"0"0,-4 1-2276 0 0,0 0 1 0 0,-1 1-1 0 0,-1 0 0 0 0,-1-1 1 0 0,-3 35-1 0 0,2-11-355 0 0,2 12-83 0 0,-1-34 9 0 0,0 0 0 0 0,-1-1-1 0 0,-6 39 1 0 0,6-60-19 0 0,0 1 0 0 0,0-1 0 0 0,-1 0 0 0 0,1 0 0 0 0,0 0 0 0 0,-1 0 0 0 0,1 0 0 0 0,-1 0 0 0 0,1 0 0 0 0,-1 0 0 0 0,1 0 0 0 0,-1 0-1 0 0,0 0 1 0 0,1 0 0 0 0,-1 0 0 0 0,0 0 0 0 0,0-1 0 0 0,0 1 0 0 0,0 0 0 0 0,0-1 0 0 0,0 1 0 0 0,0 0 0 0 0,0-1 0 0 0,0 1 0 0 0,0-1 0 0 0,0 0 0 0 0,0 1 0 0 0,0-1 0 0 0,0 0 0 0 0,0 1-1 0 0,0-1 1 0 0,-1 0 0 0 0,1 0 0 0 0,0 0 0 0 0,0 0 0 0 0,0 0 0 0 0,0 0 0 0 0,0-1 0 0 0,0 1 0 0 0,-1 0 0 0 0,-1-1 0 0 0,-6-3-33 0 0,1 1 1 0 0,-1-1 0 0 0,1 0-1 0 0,-12-8 1 0 0,-1 0 0 0 0,11 6-23 0 0,-1 2-1 0 0,0-1 1 0 0,0 1-1 0 0,-1 1 0 0 0,1 0 1 0 0,-24-2-1 0 0,31 5 41 0 0,0 0 0 0 0,0 0 0 0 0,0 0 1 0 0,0 1-1 0 0,0-1 0 0 0,0 1 0 0 0,0 0 0 0 0,0 0 0 0 0,0 1 0 0 0,0-1 0 0 0,1 1 0 0 0,-1 0 0 0 0,0 0 0 0 0,1 0 0 0 0,0 1 0 0 0,-1-1 0 0 0,1 1 0 0 0,0 0 0 0 0,0-1 0 0 0,0 1 0 0 0,1 1 0 0 0,-1-1 0 0 0,-2 5 0 0 0,1-3 23 0 0,1 0-1 0 0,0 1 1 0 0,1-1-1 0 0,-1 1 1 0 0,1-1-1 0 0,0 1 1 0 0,0 0-1 0 0,1 0 1 0 0,0 0-1 0 0,0 0 1 0 0,0 0-1 0 0,1 0 1 0 0,-1 0-1 0 0,1 0 1 0 0,1 1-1 0 0,0-1 1 0 0,1 9-1 0 0,0-10-4 0 0,0-1 0 0 0,0 1 0 0 0,0 0 1 0 0,1 0-1 0 0,-1-1 0 0 0,1 0 0 0 0,0 1 0 0 0,0-1 0 0 0,1 0 0 0 0,-1 0 0 0 0,1-1 0 0 0,0 1 0 0 0,0-1 1 0 0,0 0-1 0 0,1 0 0 0 0,-1 0 0 0 0,1-1 0 0 0,-1 1 0 0 0,1-1 0 0 0,9 3 0 0 0,-1-1-95 0 0,1-1-1 0 0,-1 0 1 0 0,1-1-1 0 0,0-1 0 0 0,0 0 1 0 0,0-1-1 0 0,-1 0 1 0 0,18-3-1 0 0,-7 0-2334 0 0,45-14 1 0 0,-67 17 2137 0 0,1-1 0 0 0,-1 0 1 0 0,1 0-1 0 0,-1 0 1 0 0,0-1-1 0 0,1 1 0 0 0,-1 0 1 0 0,0-1-1 0 0,0 0 0 0 0,0 1 1 0 0,0-1-1 0 0,0 0 1 0 0,-1 0-1 0 0,1 0 0 0 0,2-4 1 0 0,4-4-1208 0 0,15-6-3247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4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11 7898 0 0,'4'-10'6512'0'0,"-3"19"-3226"0"0,-2 21-1594 0 0,-24 95-505 0 0,14-78-1082 0 0,-5 49 0 0 0,15-82-140 0 0,0 1 0 0 0,1 0 0 0 0,0-1 0 0 0,2 1 0 0 0,-1-1 0 0 0,2 1-1 0 0,6 23 1 0 0,-9-37 14 0 0,1 0-1 0 0,-1-1 0 0 0,0 1 1 0 0,0 0-1 0 0,1 0 0 0 0,-1-1 0 0 0,0 1 1 0 0,1 0-1 0 0,-1 0 0 0 0,1-1 1 0 0,-1 1-1 0 0,1-1 0 0 0,-1 1 1 0 0,1 0-1 0 0,0-1 0 0 0,-1 1 0 0 0,1-1 1 0 0,0 1-1 0 0,-1-1 0 0 0,1 0 1 0 0,0 1-1 0 0,-1-1 0 0 0,1 0 1 0 0,0 1-1 0 0,0-1 0 0 0,0 0 1 0 0,-1 0-1 0 0,1 0 0 0 0,0 0 0 0 0,0 0 1 0 0,0 0-1 0 0,-1 0 0 0 0,1 0 1 0 0,0 0-1 0 0,0 0 0 0 0,0 0 1 0 0,-1 0-1 0 0,1 0 0 0 0,0-1 0 0 0,0 1 1 0 0,0 0-1 0 0,0-1 0 0 0,6-3-132 0 0,0 1 0 0 0,-1-2 0 0 0,1 1 0 0 0,6-6-1 0 0,12-8-70 0 0,-20 16 216 0 0,0 0 1 0 0,0 0 0 0 0,0 0-1 0 0,1 1 1 0 0,-1 0 0 0 0,0 0-1 0 0,1 0 1 0 0,-1 1 0 0 0,1-1-1 0 0,-1 1 1 0 0,1 1 0 0 0,9 1-1 0 0,-13-2 15 0 0,0 1-1 0 0,1 0 1 0 0,-1 0-1 0 0,0 0 1 0 0,0 0-1 0 0,0 0 1 0 0,0 1-1 0 0,0-1 1 0 0,0 0-1 0 0,-1 1 1 0 0,1 0-1 0 0,0-1 1 0 0,-1 1-1 0 0,1 0 1 0 0,-1 0-1 0 0,0 0 1 0 0,1 0-1 0 0,-1 0 1 0 0,0 0-1 0 0,0 0 1 0 0,0 0-1 0 0,-1 0 1 0 0,1 1-1 0 0,0-1 1 0 0,-1 0-1 0 0,0 1 1 0 0,1-1-1 0 0,-1 0 1 0 0,0 1-1 0 0,0-1 1 0 0,0 0-1 0 0,-1 4 1 0 0,0-1 147 0 0,0 0-1 0 0,-1 1 1 0 0,0-1 0 0 0,0 0 0 0 0,0 0-1 0 0,0 0 1 0 0,-1 0 0 0 0,0 0-1 0 0,0 0 1 0 0,0-1 0 0 0,-1 1 0 0 0,1-1-1 0 0,-1 0 1 0 0,0 0 0 0 0,0-1-1 0 0,-1 1 1 0 0,-7 4 0 0 0,-7 5 310 0 0,-1 0 1 0 0,-37 16 0 0 0,48-25-395 0 0,-1 0 0 0 0,0-1 1 0 0,0 0-1 0 0,1 0 0 0 0,-2-1 1 0 0,1-1-1 0 0,-13 1 0 0 0,20-2-198 0 0,0 0 0 0 0,0 0 0 0 0,0 0 0 0 0,0 0-1 0 0,0 0 1 0 0,0-1 0 0 0,-1 1 0 0 0,1-1 0 0 0,0 0 0 0 0,1 0-1 0 0,-1 0 1 0 0,0-1 0 0 0,0 1 0 0 0,0-1 0 0 0,1 1-1 0 0,-1-1 1 0 0,1 0 0 0 0,-1 0 0 0 0,1 0 0 0 0,0 0 0 0 0,0 0-1 0 0,0-1 1 0 0,0 1 0 0 0,0-1 0 0 0,0 1 0 0 0,1-1 0 0 0,-1 0-1 0 0,0-3 1 0 0,1 5-251 0 0,1 0 1 0 0,-1 0-1 0 0,1 0 0 0 0,0 0 0 0 0,0 0 0 0 0,-1 0 1 0 0,1 0-1 0 0,0 0 0 0 0,0 0 0 0 0,0 0 0 0 0,0-1 1 0 0,0 1-1 0 0,1 0 0 0 0,-1 0 0 0 0,0 0 0 0 0,0 0 1 0 0,1 0-1 0 0,-1 0 0 0 0,0 0 0 0 0,1 0 0 0 0,-1 0 0 0 0,1 0 1 0 0,0 0-1 0 0,-1 0 0 0 0,1 0 0 0 0,0 1 0 0 0,-1-1 1 0 0,2-1-1 0 0,6-1-4761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1:4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9938 0 0,'1'9'1304'0'0,"2"-2"-487"0"0,1 3-217 0 0,-2-3-128 0 0,-2-2-176 0 0,-1 1-48 0 0,-2-2-136 0 0,1 0-632 0 0,-1-2-992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5497 0 0,'-19'18'485'0'0,"17"-15"-171"0"0,-1 0 1 0 0,1-1-1 0 0,-1 1 1 0 0,0-1-1 0 0,0 1 1 0 0,0-1-1 0 0,-4 2 1 0 0,8-13 3800 0 0,1-8-1173 0 0,-2 17-2912 0 0,0 0-1 0 0,0 0 0 0 0,1-1 1 0 0,-1 1-1 0 0,0 0 0 0 0,0 0 1 0 0,1-1-1 0 0,-1 1 0 0 0,0 0 1 0 0,0 0-1 0 0,1 0 0 0 0,-1-1 1 0 0,0 1-1 0 0,0 0 0 0 0,1 0 1 0 0,-1 0-1 0 0,0 0 0 0 0,1 0 1 0 0,-1 0-1 0 0,0 0 0 0 0,1 0 1 0 0,-1 0-1 0 0,0 0 0 0 0,1 0 1 0 0,-1 0-1 0 0,0 0 0 0 0,1 0 1 0 0,-1 0-1 0 0,0 0 1 0 0,1 0-1 0 0,-1 0 0 0 0,0 0 1 0 0,0 0-1 0 0,1 1 0 0 0,-1-1 1 0 0,0 0-1 0 0,1 0 0 0 0,-1 0 1 0 0,0 0-1 0 0,0 1 0 0 0,1-1 1 0 0,-1 0-1 0 0,0 0 0 0 0,0 1 1 0 0,0-1-1 0 0,1 0 0 0 0,-1 0 1 0 0,0 1-1 0 0,17 12 44 0 0,4 4-40 0 0,36 21-1 0 0,-48-33-34 0 0,0 0 1 0 0,1-1-1 0 0,-1 0 1 0 0,1-1-1 0 0,0 0 1 0 0,0-1-1 0 0,16 2 0 0 0,7-2-1 0 0,0-3-1 0 0,1 0 1 0 0,54-10-1 0 0,-52 5-480 0 0,0 2 1 0 0,61 1-1 0 0,-75 7-872 0 0,-21-4 1182 0 0,-1 0 0 0 0,0 0 0 0 0,1-1 0 0 0,-1 1 0 0 0,0 0 0 0 0,1 0 0 0 0,-1 0 0 0 0,1 0 0 0 0,-1 0 1 0 0,0 1-1 0 0,1-1 0 0 0,-1 0 0 0 0,0 0 0 0 0,1 0 0 0 0,-1 0 0 0 0,0 0 0 0 0,1 0 0 0 0,-1 1 0 0 0,0-1 1 0 0,0 0-1 0 0,1 0 0 0 0,-1 0 0 0 0,0 1 0 0 0,1-1 0 0 0,-1 0 0 0 0,0 0 0 0 0,0 1 0 0 0,0-1 0 0 0,1 0 1 0 0,-1 1-1 0 0,0-1 0 0 0,0 0 0 0 0,0 0 0 0 0,0 1 0 0 0,1-1 0 0 0,-1 0 0 0 0,0 1 0 0 0,-3 5-4577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1:48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4497 0 0,'0'2'43'0'0,"0"0"0"0"0,0 0 0 0 0,1 0 0 0 0,-1 0 1 0 0,1 0-1 0 0,-1 0 0 0 0,1 0 0 0 0,0 0 0 0 0,0-1 0 0 0,0 1 0 0 0,0 0 1 0 0,0 0-1 0 0,0-1 0 0 0,0 1 0 0 0,1 0 0 0 0,-1-1 0 0 0,1 1 0 0 0,-1-1 1 0 0,1 0-1 0 0,-1 1 0 0 0,1-1 0 0 0,0 0 0 0 0,0 0 0 0 0,-1 0 0 0 0,1 0 0 0 0,0-1 1 0 0,0 1-1 0 0,0 0 0 0 0,0-1 0 0 0,0 1 0 0 0,0-1 0 0 0,0 0 0 0 0,0 1 1 0 0,0-1-1 0 0,0 0 0 0 0,4-1 0 0 0,4-1 1058 0 0,0 0 0 0 0,0-1 0 0 0,0 0 0 0 0,-1-1 0 0 0,19-9 0 0 0,-12 5-46 0 0,-6 4-739 0 0,0 1 0 0 0,0 0 1 0 0,0 0-1 0 0,1 1 1 0 0,-1 1-1 0 0,14-1 0 0 0,66 3 441 0 0,-69-1-521 0 0,304 9 2254 0 0,-43 14-984 0 0,-87-3-1277 0 0,395-5 10 0 0,-350-12 376 0 0,283-8-17 0 0,-435-4-532 0 0,102-25-1 0 0,2 0 2 0 0,-150 29-30 0 0,1 1 0 0 0,68 5 1 0 0,-42 3 1 0 0,206 11 72 0 0,-203-15-67 0 0,131-16 0 0 0,-140 6-38 0 0,-8 0 6 0 0,-1 2 0 0 0,2 3 0 0 0,84 3 0 0 0,-37 13-27 0 0,-55-5-89 0 0,0-1 0 0 0,0-3 0 0 0,1-2 0 0 0,70-8 0 0 0,-117 8-186 0 0,20-3-863 0 0,-11 8-5525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6673 0 0,'3'-8'781'0'0,"-3"5"-495"0"0,1 0-1 0 0,0 0 1 0 0,0 0 0 0 0,0 0 0 0 0,0 0-1 0 0,1 0 1 0 0,-1 0 0 0 0,1 1 0 0 0,0-1-1 0 0,0 1 1 0 0,0-1 0 0 0,0 1 0 0 0,2-3-1 0 0,-1 6-94 0 0,-1 0 0 0 0,0 0 0 0 0,0 0 0 0 0,0 0 0 0 0,0 0 0 0 0,0 0 0 0 0,0 1 0 0 0,0-1 0 0 0,0 1 0 0 0,0-1 0 0 0,-1 1 0 0 0,1 0 0 0 0,1 2 0 0 0,6 4 140 0 0,20 12-209 0 0,38 18-1 0 0,7 5-89 0 0,-56-33 2 0 0,-12-7 134 0 0,-1 0 1 0 0,1 0 0 0 0,-1 1-1 0 0,0 0 1 0 0,0 0 0 0 0,0 0-1 0 0,7 8 1 0 0,-11-11-68 0 0,-1 1 0 0 0,0-1 1 0 0,0 0-1 0 0,1 0 0 0 0,-1 1 1 0 0,0-1-1 0 0,0 0 0 0 0,-1 0 1 0 0,1 0-1 0 0,0 1 0 0 0,0-1 1 0 0,0 0-1 0 0,-1 0 0 0 0,1 1 1 0 0,-1-1-1 0 0,1 0 0 0 0,-1 0 0 0 0,1 0 1 0 0,-1 0-1 0 0,0 0 0 0 0,1 0 1 0 0,-1 0-1 0 0,0 0 0 0 0,0 0 1 0 0,0 0-1 0 0,-1 1 0 0 0,-30 27 149 0 0,26-24-148 0 0,-2 3-136 0 0,-2 1-535 0 0,-1 0-1 0 0,0 0 1 0 0,0-1 0 0 0,0 0-1 0 0,-26 12 1 0 0,37-20 406 0 0,0 0 1 0 0,-1 1-1 0 0,1-1 1 0 0,-1 0-1 0 0,1 0 0 0 0,-1 0 1 0 0,1 0-1 0 0,-1 0 0 0 0,1 0 1 0 0,-1 0-1 0 0,1 0 1 0 0,-1 0-1 0 0,1 0 0 0 0,0 0 1 0 0,-1 0-1 0 0,1 0 0 0 0,-1 0 1 0 0,1 0-1 0 0,-1 0 1 0 0,1 0-1 0 0,-1-1 0 0 0,1 1 1 0 0,-1 0-1 0 0,1 0 1 0 0,0-1-1 0 0,-1 1 0 0 0,1 0 1 0 0,0-1-1 0 0,-1 1 0 0 0,1 0 1 0 0,0-1-1 0 0,-1 1 1 0 0,1 0-1 0 0,0-1 0 0 0,0 1 1 0 0,-1-1-1 0 0,1 1 0 0 0,0 0 1 0 0,0-1-1 0 0,0 1 1 0 0,-1-1-1 0 0,1 1 0 0 0,0-1 1 0 0,0 1-1 0 0,0-1 1 0 0,0 1-1 0 0,0-1 0 0 0,0 0 1 0 0,1-5-4255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7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32 6377 0 0,'3'-14'1066'0'0,"-3"-3"4098"0"0,-1 17-5000 0 0,0 0 1 0 0,0 1 0 0 0,0-1 0 0 0,0 1 0 0 0,0-1-1 0 0,1 0 1 0 0,-1 1 0 0 0,0 0 0 0 0,0-1 0 0 0,0 1 0 0 0,0 0-1 0 0,0-1 1 0 0,1 1 0 0 0,-1 0 0 0 0,0 0 0 0 0,1 0-1 0 0,-1-1 1 0 0,0 3 0 0 0,-25 21 475 0 0,21-19-630 0 0,-1-1 1 0 0,1 1-1 0 0,0 0 1 0 0,0 1-1 0 0,0-1 0 0 0,1 1 1 0 0,0 0-1 0 0,-5 10 1 0 0,9-15-25 0 0,0 0 1 0 0,0 0-1 0 0,0 1 1 0 0,0-1-1 0 0,1 0 1 0 0,-1 0-1 0 0,0 0 1 0 0,1 1-1 0 0,-1-1 1 0 0,1 0-1 0 0,0 0 1 0 0,-1 0-1 0 0,1 0 1 0 0,0 0-1 0 0,-1 0 1 0 0,1 0-1 0 0,0 0 1 0 0,0 0-1 0 0,0-1 1 0 0,0 1-1 0 0,0 0 1 0 0,2 1-1 0 0,28 19-109 0 0,-26-17 94 0 0,38 20-63 0 0,-24-15 67 0 0,-1 2 1 0 0,28 20-1 0 0,-43-29 33 0 0,0 1-1 0 0,1 0 1 0 0,-1 0-1 0 0,0 0 0 0 0,-1 0 1 0 0,1 1-1 0 0,0-1 1 0 0,-1 1-1 0 0,0-1 1 0 0,0 1-1 0 0,0 0 1 0 0,0 0-1 0 0,-1 0 1 0 0,1 0-1 0 0,-1 0 0 0 0,0 0 1 0 0,0 0-1 0 0,0 7 1 0 0,-2-7 30 0 0,1 0-1 0 0,-1 0 1 0 0,-1 0 0 0 0,1 0 0 0 0,0 0-1 0 0,-1 0 1 0 0,0-1 0 0 0,0 1 0 0 0,0-1-1 0 0,0 1 1 0 0,-1-1 0 0 0,1 0 0 0 0,-1 1-1 0 0,0-1 1 0 0,0-1 0 0 0,0 1 0 0 0,-6 4 0 0 0,3-3-224 0 0,0 1 0 0 0,0-2 0 0 0,0 1 0 0 0,0-1 0 0 0,-1 1 0 0 0,1-2 0 0 0,-1 1 0 0 0,0-1 0 0 0,-11 2 0 0 0,12-6-1437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69 8162 0 0,'2'-5'490'0'0,"2"-24"3444"0"0,-5 29-3881 0 0,1-1 0 0 0,0 1-1 0 0,0 0 1 0 0,0-1 0 0 0,0 1-1 0 0,0 0 1 0 0,0 0 0 0 0,0-1-1 0 0,-1 1 1 0 0,1 0 0 0 0,0 0-1 0 0,0-1 1 0 0,0 1 0 0 0,-1 0-1 0 0,1 0 1 0 0,0 0 0 0 0,0-1 0 0 0,-1 1-1 0 0,1 0 1 0 0,0 0 0 0 0,0 0-1 0 0,-1 0 1 0 0,1 0 0 0 0,0-1-1 0 0,-1 1 1 0 0,1 0 0 0 0,0 0-1 0 0,0 0 1 0 0,-1 0 0 0 0,0 0-1 0 0,-17 7 527 0 0,10-3-596 0 0,1 1 0 0 0,0 0 0 0 0,0 1 0 0 0,0-1 0 0 0,0 2 0 0 0,1-1 0 0 0,0 1 0 0 0,0-1 0 0 0,1 2 0 0 0,0-1 0 0 0,0 0 0 0 0,1 1 0 0 0,0 0 0 0 0,0 0 0 0 0,1 0 0 0 0,0 1 0 0 0,0-1 0 0 0,1 1 0 0 0,0 0 0 0 0,1 0 0 0 0,0-1 0 0 0,0 1 1 0 0,0 0-1 0 0,2 0 0 0 0,-1 0 0 0 0,1 0 0 0 0,0 0 0 0 0,1-1 0 0 0,0 1 0 0 0,0 0 0 0 0,1-1 0 0 0,0 1 0 0 0,0-1 0 0 0,1 0 0 0 0,0 0 0 0 0,1-1 0 0 0,0 1 0 0 0,0-1 0 0 0,7 8 0 0 0,-8-11-12 0 0,-1-1-1 0 0,1 1 1 0 0,0-1 0 0 0,-1 0-1 0 0,1 0 1 0 0,1-1 0 0 0,-1 1-1 0 0,0-1 1 0 0,1 0 0 0 0,-1 0-1 0 0,1 0 1 0 0,-1-1 0 0 0,1 0-1 0 0,0 1 1 0 0,0-2 0 0 0,0 1-1 0 0,9 0 1 0 0,-7-2 28 0 0,0 0 0 0 0,0 0 0 0 0,0 0 0 0 0,0-1 0 0 0,0 0 0 0 0,-1-1 0 0 0,1 1 0 0 0,-1-1 0 0 0,0 0 0 0 0,1-1 0 0 0,8-6 0 0 0,-7 4 43 0 0,0 0 0 0 0,-1-1-1 0 0,1 0 1 0 0,-2 0 0 0 0,1 0-1 0 0,-1-1 1 0 0,0 0 0 0 0,0 0-1 0 0,-1 0 1 0 0,0-1 0 0 0,-1 0-1 0 0,0 0 1 0 0,0 0 0 0 0,-1-1-1 0 0,0 1 1 0 0,-1-1 0 0 0,0 1-1 0 0,1-13 1 0 0,-4 15 60 0 0,0-1-1 0 0,0 0 1 0 0,-1 1 0 0 0,0 0-1 0 0,0-1 1 0 0,-1 1 0 0 0,0 0-1 0 0,0 0 1 0 0,-1 0 0 0 0,0 1-1 0 0,0-1 1 0 0,-1 1 0 0 0,1 0-1 0 0,-11-9 1 0 0,7 6-71 0 0,0 1 0 0 0,-1 0 0 0 0,-1 1 1 0 0,1 0-1 0 0,-1 0 0 0 0,0 1 0 0 0,0 0 1 0 0,-22-8-1 0 0,30 14-109 0 0,1-1 0 0 0,-1 0 0 0 0,0 1 0 0 0,0-1 0 0 0,1 1 1 0 0,-1 0-1 0 0,0 0 0 0 0,0 0 0 0 0,0 0 0 0 0,0 0 0 0 0,1 0 0 0 0,-1 0 0 0 0,0 0 1 0 0,0 1-1 0 0,1-1 0 0 0,-1 1 0 0 0,0-1 0 0 0,0 1 0 0 0,1 0 0 0 0,-1 0 0 0 0,1 0 1 0 0,-1-1-1 0 0,1 1 0 0 0,-1 1 0 0 0,1-1 0 0 0,-3 2 0 0 0,1 1-517 0 0,1 0-1 0 0,0 0 1 0 0,-1 0 0 0 0,1 0-1 0 0,1 0 1 0 0,-1 0 0 0 0,0 1-1 0 0,1-1 1 0 0,-1 8-1 0 0,-1 13-4235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5801 0 0,'16'-3'5842'0'0,"-14"2"-5711"0"0,0 1 0 0 0,0-1-1 0 0,0 1 1 0 0,0-1 0 0 0,-1 1-1 0 0,1 0 1 0 0,0 0 0 0 0,0 0-1 0 0,0 0 1 0 0,0 0-1 0 0,0 0 1 0 0,0 0 0 0 0,0 1-1 0 0,0-1 1 0 0,-1 1 0 0 0,1-1-1 0 0,3 2 1 0 0,2 2-27 0 0,-1 1 0 0 0,1-1 0 0 0,-1 1 0 0 0,0 0 0 0 0,0 1 0 0 0,-1 0 0 0 0,0-1 0 0 0,0 2 0 0 0,0-1 0 0 0,-1 0 0 0 0,0 1 0 0 0,0 0 0 0 0,0 0 0 0 0,3 11 0 0 0,2 8-1116 0 0,0 1 1 0 0,7 45-1 0 0,-16-72 974 0 0,0 0 1 0 0,0 0-1 0 0,0 0 0 0 0,0 1 0 0 0,0-1 1 0 0,1 0-1 0 0,-1 0 0 0 0,0 0 1 0 0,0 0-1 0 0,0 0 0 0 0,0 0 0 0 0,0 1 1 0 0,0-1-1 0 0,0 0 0 0 0,0 0 0 0 0,0 0 1 0 0,0 0-1 0 0,0 1 0 0 0,0-1 1 0 0,0 0-1 0 0,0 0 0 0 0,0 0 0 0 0,0 0 1 0 0,0 0-1 0 0,0 1 0 0 0,0-1 1 0 0,0 0-1 0 0,0 0 0 0 0,0 0 0 0 0,0 0 1 0 0,0 1-1 0 0,0-1 0 0 0,0 0 0 0 0,0 0 1 0 0,0 0-1 0 0,-1 0 0 0 0,1 0 1 0 0,0 0-1 0 0,0 1 0 0 0,0-1 0 0 0,0 0 1 0 0,0 0-1 0 0,0 0 0 0 0,0 0 0 0 0,-1 0 1 0 0,1 0-1 0 0,0 0 0 0 0,0 0 1 0 0,0 0-1 0 0,0 0 0 0 0,0 0 0 0 0,-1 0 1 0 0,1 1-1 0 0,0-1 0 0 0,0 0 1 0 0,0 0-1 0 0,0 0 0 0 0,-1 0 0 0 0,1 0 1 0 0,0 0-1 0 0,0-1 0 0 0,0 1 0 0 0,0 0 1 0 0,0 0-1 0 0,-1 0 0 0 0,1 0 1 0 0,-10-7-1744 0 0,8 5 900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08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7570 0 0,'-10'13'4599'0'0,"8"-10"-4480"0"0,1 0 1 0 0,-1 0-1 0 0,1 0 0 0 0,0 1 0 0 0,0-1 0 0 0,0 0 1 0 0,0 5-1 0 0,10 195 1260 0 0,-9-202-1378 0 0,-1 10 23 0 0,1-1 0 0 0,0 1 0 0 0,1-1-1 0 0,0 1 1 0 0,5 19 0 0 0,-5-26-20 0 0,0-1-1 0 0,1 0 1 0 0,0 0-1 0 0,0 0 1 0 0,-1 0-1 0 0,2 0 1 0 0,-1 0 0 0 0,0-1-1 0 0,0 1 1 0 0,1-1-1 0 0,0 1 1 0 0,-1-1-1 0 0,1 0 1 0 0,0 0 0 0 0,0 0-1 0 0,0-1 1 0 0,0 1-1 0 0,1-1 1 0 0,-1 0-1 0 0,0 1 1 0 0,7 0-1 0 0,77 16-12 0 0,-57-13-2 0 0,52 15 1 0 0,-50-10-20 0 0,-18-6-209 0 0,0 0 1 0 0,-1 1-1 0 0,22 11 1 0 0,-30-7-3954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78 6537 0 0,'-1'25'4472'0'0,"-3"14"-1877"0"0,-2 32 718 0 0,6-71-3272 0 0,0 1-1 0 0,0-1 1 0 0,0 1 0 0 0,0-1 0 0 0,0 0-1 0 0,0 1 1 0 0,0-1 0 0 0,0 1 0 0 0,0-1-1 0 0,0 1 1 0 0,0-1 0 0 0,0 1-1 0 0,0-1 1 0 0,0 1 0 0 0,-1-1 0 0 0,1 0-1 0 0,0 1 1 0 0,0-1 0 0 0,0 1 0 0 0,-1-1-1 0 0,1 0 1 0 0,0 1 0 0 0,-1-1-1 0 0,1 0 1 0 0,0 1 0 0 0,-1-1 0 0 0,1 0-1 0 0,-1 0 1 0 0,1 1 0 0 0,0-1 0 0 0,-1 0-1 0 0,1 0 1 0 0,-1 1 0 0 0,1-1-1 0 0,-1 0 1 0 0,1 0 0 0 0,0 0 0 0 0,-1 0-1 0 0,1 0 1 0 0,-1 0 0 0 0,1 0 0 0 0,-1 0-1 0 0,1 0 1 0 0,-1 0 0 0 0,1 0-1 0 0,-1 0 1 0 0,1 0 0 0 0,-1 0 0 0 0,1-1-1 0 0,0 1 1 0 0,-1 0 0 0 0,0 0 0 0 0,0-1-29 0 0,0 1-1 0 0,0-1 1 0 0,0 0 0 0 0,0 1 0 0 0,0-1 0 0 0,0 0 0 0 0,0 0 0 0 0,0 1 0 0 0,0-1 0 0 0,1 0 0 0 0,-1 0-1 0 0,0 0 1 0 0,0 0 0 0 0,1 0 0 0 0,-1 0 0 0 0,1 0 0 0 0,-1 0 0 0 0,1-1 0 0 0,-1 1 0 0 0,1 0 0 0 0,-1-2-1 0 0,2-10-16 0 0,0 1-1 0 0,1 0 0 0 0,1 0 0 0 0,0-1 0 0 0,0 2 0 0 0,1-1 1 0 0,1 0-1 0 0,0 1 0 0 0,0 0 0 0 0,1 0 0 0 0,1 0 0 0 0,14-19 0 0 0,-19 28 3 0 0,0-1 0 0 0,0 1 0 0 0,0 0 0 0 0,0 0 0 0 0,0-1 0 0 0,0 2 0 0 0,1-1 0 0 0,-1 0 0 0 0,1 0 0 0 0,-1 1 0 0 0,1-1 0 0 0,0 1-1 0 0,-1 0 1 0 0,1-1 0 0 0,0 2 0 0 0,0-1 0 0 0,0 0 0 0 0,0 0 0 0 0,0 1 0 0 0,0 0 0 0 0,5-1 0 0 0,-4 2-2 0 0,0 0 0 0 0,-1 0-1 0 0,1 1 1 0 0,0-1 0 0 0,-1 1 0 0 0,0 0 0 0 0,1 0 0 0 0,-1 0 0 0 0,0 0 0 0 0,0 0-1 0 0,0 1 1 0 0,0-1 0 0 0,0 1 0 0 0,-1 0 0 0 0,1 0 0 0 0,2 5 0 0 0,-1-4 25 0 0,-1 0 0 0 0,-1 1 1 0 0,1-1-1 0 0,-1 0 0 0 0,1 1 1 0 0,-1 0-1 0 0,-1 0 0 0 0,1-1 1 0 0,-1 1-1 0 0,0 0 0 0 0,0 0 1 0 0,0 0-1 0 0,0 1 0 0 0,-1 7 1 0 0,-1-10-2 0 0,1-1 0 0 0,-1 1 0 0 0,0-1 0 0 0,0 1 1 0 0,0-1-1 0 0,0 1 0 0 0,0-1 0 0 0,0 0 0 0 0,-1 1 0 0 0,1-1 1 0 0,-1 0-1 0 0,0 0 0 0 0,1 0 0 0 0,-1 0 0 0 0,0 0 1 0 0,0-1-1 0 0,0 1 0 0 0,0 0 0 0 0,-1-1 0 0 0,1 0 0 0 0,0 1 1 0 0,-1-1-1 0 0,1 0 0 0 0,-1 0 0 0 0,1-1 0 0 0,-1 1 0 0 0,1 0 1 0 0,-1-1-1 0 0,-4 1 0 0 0,1-1-22 0 0,0 1-1 0 0,-1-1 1 0 0,1-1-1 0 0,0 1 1 0 0,0-1-1 0 0,0 0 1 0 0,-10-3 0 0 0,13 3-18 0 0,0 0 0 0 0,0 1 0 0 0,0-2 0 0 0,0 1 1 0 0,0 0-1 0 0,1-1 0 0 0,-1 1 0 0 0,0-1 0 0 0,1 0 0 0 0,-1 0 1 0 0,1 0-1 0 0,-1 0 0 0 0,1 0 0 0 0,0 0 0 0 0,0-1 0 0 0,-3-4 1 0 0,5 7 12 0 0,0 0 1 0 0,0 0-1 0 0,0 0 1 0 0,0 0-1 0 0,1 0 1 0 0,-1 0-1 0 0,0 0 1 0 0,0 0 0 0 0,0 0-1 0 0,0 0 1 0 0,0 0-1 0 0,0 0 1 0 0,0 0-1 0 0,0 0 1 0 0,0 0-1 0 0,0 0 1 0 0,0 0-1 0 0,0 0 1 0 0,0 0 0 0 0,0 0-1 0 0,0 0 1 0 0,0 0-1 0 0,1 0 1 0 0,-1 0-1 0 0,0 0 1 0 0,0 0-1 0 0,0 0 1 0 0,0 0 0 0 0,0 0-1 0 0,0 0 1 0 0,0 0-1 0 0,0 0 1 0 0,0 0-1 0 0,0 0 1 0 0,0 0-1 0 0,0 0 1 0 0,0 0 0 0 0,0 0-1 0 0,0 0 1 0 0,0 0-1 0 0,0 0 1 0 0,0-1-1 0 0,0 1 1 0 0,0 0-1 0 0,0 0 1 0 0,0 0 0 0 0,0 0-1 0 0,0 0 1 0 0,0 0-1 0 0,0 0 1 0 0,0 0-1 0 0,0 0 1 0 0,0 0-1 0 0,0 0 1 0 0,0 0-1 0 0,0 0 1 0 0,9 6-204 0 0,8 9 41 0 0,14 15 27 0 0,-16-18 112 0 0,-1 2 1 0 0,23 29-1 0 0,-36-43-84 0 0,-1 1-1 0 0,1-1 0 0 0,-1 0 1 0 0,0 1-1 0 0,1-1 0 0 0,-1 1 1 0 0,0-1-1 0 0,0 1 0 0 0,1-1 1 0 0,-1 1-1 0 0,0-1 0 0 0,0 1 0 0 0,0-1 1 0 0,0 1-1 0 0,0-1 0 0 0,1 1 1 0 0,-1 0-1 0 0,0-1 0 0 0,0 1 1 0 0,0-1-1 0 0,-1 1 0 0 0,1-1 1 0 0,0 1-1 0 0,0-1 0 0 0,0 1 1 0 0,0 0-1 0 0,0-1 0 0 0,-1 1 1 0 0,1-1-1 0 0,0 1 0 0 0,0-1 1 0 0,-1 0-1 0 0,1 1 0 0 0,0-1 1 0 0,-1 1-1 0 0,1-1 0 0 0,-1 1 1 0 0,1-1-1 0 0,0 0 0 0 0,-1 1 1 0 0,1-1-1 0 0,-2 1 0 0 0,-23 5-6756 0 0,14-5 2954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0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 4809 0 0,'-19'-3'4462'0'0,"27"2"-418"0"0,33 4-1553 0 0,-12 1-2117 0 0,-18-3-273 0 0,1 1 0 0 0,-1-1 1 0 0,0 2-1 0 0,0-1 0 0 0,0 2 0 0 0,0-1 0 0 0,0 2 0 0 0,-1-1 1 0 0,19 13-1 0 0,-27-15-57 0 0,0 0 1 0 0,0 0 0 0 0,0 0-1 0 0,-1 1 1 0 0,1-1-1 0 0,-1 1 1 0 0,0-1 0 0 0,0 1-1 0 0,0 0 1 0 0,0-1 0 0 0,0 1-1 0 0,-1 0 1 0 0,1 0 0 0 0,-1 0-1 0 0,1-1 1 0 0,-1 1-1 0 0,0 0 1 0 0,0 0 0 0 0,-1 0-1 0 0,1 0 1 0 0,0-1 0 0 0,-1 1-1 0 0,-1 4 1 0 0,-1 3-639 0 0,0-1 0 0 0,0 1 0 0 0,-1-1 0 0 0,-1 1 0 0 0,-6 10 0 0 0,10-19 336 0 0,1-1 1 0 0,-1 1-1 0 0,0 0 0 0 0,0-1 0 0 0,1 1 1 0 0,-1-1-1 0 0,0 1 0 0 0,0-1 0 0 0,0 1 1 0 0,0-1-1 0 0,0 0 0 0 0,0 1 0 0 0,0-1 0 0 0,1 0 1 0 0,-1 0-1 0 0,0 1 0 0 0,0-1 0 0 0,0 0 1 0 0,0 0-1 0 0,0 0 0 0 0,0 0 0 0 0,0-1 1 0 0,0 1-1 0 0,0 0 0 0 0,0 0 0 0 0,0 0 1 0 0,0-1-1 0 0,0 1 0 0 0,0-1 0 0 0,0 1 1 0 0,-1-1-1 0 0,-37-21-1294 0 0,18 10 1814 0 0,20 11-88 0 0,1 1 0 0 0,-1-1 1 0 0,0 1-1 0 0,0-1 0 0 0,0 1 0 0 0,1 0 0 0 0,-1 0 0 0 0,0-1 0 0 0,0 1 0 0 0,0 0 1 0 0,0 0-1 0 0,0 0 0 0 0,1 0 0 0 0,-1 0 0 0 0,0 0 0 0 0,0 0 0 0 0,0 0 1 0 0,0 0-1 0 0,0 0 0 0 0,1 0 0 0 0,-1 0 0 0 0,0 1 0 0 0,0-1 0 0 0,0 0 1 0 0,0 1-1 0 0,1-1 0 0 0,-1 1 0 0 0,0-1 0 0 0,0 1 0 0 0,1-1 0 0 0,-1 1 1 0 0,0-1-1 0 0,0 2 0 0 0,0 0 43 0 0,1 0-1 0 0,-1 0 1 0 0,1 0 0 0 0,0 0 0 0 0,0 0 0 0 0,0 1 0 0 0,0-1 0 0 0,0 0-1 0 0,0 0 1 0 0,0 0 0 0 0,1 0 0 0 0,-1 0 0 0 0,2 3 0 0 0,2 9 210 0 0,1 0 1 0 0,14 27 0 0 0,-14-33-417 0 0,0 1 1 0 0,1-1 0 0 0,0-1 0 0 0,0 1-1 0 0,1-1 1 0 0,0 0 0 0 0,0-1 0 0 0,1 1-1 0 0,11 7 1 0 0,-16-12-162 0 0,0-1 0 0 0,0 1 0 0 0,0-1 0 0 0,0 0 0 0 0,0 0 0 0 0,0 0 1 0 0,1 0-1 0 0,-1-1 0 0 0,0 1 0 0 0,0-1 0 0 0,1 0 0 0 0,-1 0 0 0 0,6 0 0 0 0,-6-1-224 0 0,0 0 0 0 0,0 0 0 0 0,0 0-1 0 0,0 0 1 0 0,0 0 0 0 0,-1-1 0 0 0,1 0 0 0 0,0 1 0 0 0,-1-1 0 0 0,1 0 0 0 0,-1 0-1 0 0,0 0 1 0 0,0-1 0 0 0,1 1 0 0 0,-1 0 0 0 0,3-6 0 0 0,6-9-3748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6633 0 0,'2'-2'371'0'0,"0"0"0"0"0,1 0 0 0 0,0 0-1 0 0,-1 0 1 0 0,1 0 0 0 0,0 1 0 0 0,0 0 0 0 0,0-1-1 0 0,0 1 1 0 0,0 0 0 0 0,0 0 0 0 0,0 1-1 0 0,0-1 1 0 0,1 0 0 0 0,-1 1 0 0 0,0 0-1 0 0,0 0 1 0 0,1 0 0 0 0,-1 0 0 0 0,0 1-1 0 0,5 0 1 0 0,8 2 221 0 0,0 0-1 0 0,27 10 1 0 0,-32-9-426 0 0,-1 0 0 0 0,0 1-1 0 0,0 0 1 0 0,0 1 0 0 0,-1 0 0 0 0,0 0 0 0 0,0 1 0 0 0,12 11 0 0 0,-19-16-131 0 0,0 0 0 0 0,-1-1-1 0 0,1 2 1 0 0,0-1 0 0 0,-1 0 0 0 0,1 0 0 0 0,-1 0 0 0 0,0 1 0 0 0,0-1 0 0 0,0 0 0 0 0,0 1 0 0 0,0 0 0 0 0,-1-1 0 0 0,1 1-1 0 0,-1-1 1 0 0,1 1 0 0 0,-1-1 0 0 0,0 1 0 0 0,0 0 0 0 0,0-1 0 0 0,0 1 0 0 0,-1 0 0 0 0,1-1 0 0 0,-1 1 0 0 0,1-1 0 0 0,-1 1-1 0 0,0-1 1 0 0,0 1 0 0 0,0-1 0 0 0,-1 0 0 0 0,1 1 0 0 0,0-1 0 0 0,-1 0 0 0 0,0 0 0 0 0,1 0 0 0 0,-1 0 0 0 0,0 0 0 0 0,0 0-1 0 0,0-1 1 0 0,0 1 0 0 0,-3 1 0 0 0,-2 3-105 0 0,0-1-1 0 0,-1 1 1 0 0,0-2-1 0 0,0 1 1 0 0,0-1-1 0 0,0 0 0 0 0,-1-1 1 0 0,-9 3-1 0 0,13-4-240 0 0,-1-1-1 0 0,1 0 0 0 0,-1 0 0 0 0,1-1 0 0 0,0 0 1 0 0,-1 0-1 0 0,1 0 0 0 0,-1-1 0 0 0,1 1 0 0 0,-1-1 1 0 0,1 0-1 0 0,0-1 0 0 0,-1 0 0 0 0,-7-3 0 0 0,13 5 301 0 0,0 0 0 0 0,0 0 0 0 0,0 0 0 0 0,0 0 0 0 0,0 0 0 0 0,0 0 0 0 0,0 0-1 0 0,0 0 1 0 0,0 0 0 0 0,0 0 0 0 0,0 0 0 0 0,0 1 0 0 0,0-1 0 0 0,0 0 0 0 0,0 0-1 0 0,0 0 1 0 0,0 0 0 0 0,0 0 0 0 0,0 0 0 0 0,0 0 0 0 0,0 0 0 0 0,0 0 0 0 0,0 0-1 0 0,0 0 1 0 0,0 0 0 0 0,0 0 0 0 0,0 0 0 0 0,0 0 0 0 0,0 1 0 0 0,0-1 0 0 0,0 0 0 0 0,0 0-1 0 0,0 0 1 0 0,-1 0 0 0 0,1 0 0 0 0,0 0 0 0 0,0 0 0 0 0,0 0 0 0 0,0 0 0 0 0,0 0-1 0 0,0 0 1 0 0,0 0 0 0 0,0 0 0 0 0,0 0 0 0 0,0 0 0 0 0,0 0 0 0 0,0 0 0 0 0,0 0 0 0 0,0 0-1 0 0,0 0 1 0 0,0 0 0 0 0,-1 0 0 0 0,1 0 0 0 0,0 0 0 0 0,0 0 0 0 0,0 0 0 0 0,0 0-1 0 0,0 0 1 0 0,0 0 0 0 0,0 0 0 0 0,5 9-174 0 0,9 9 134 0 0,-9-14 29 0 0,0 1 1 0 0,0-1-1 0 0,0 0 1 0 0,1 0 0 0 0,-1-1-1 0 0,1 1 1 0 0,0-1-1 0 0,0-1 1 0 0,1 1 0 0 0,-1-1-1 0 0,0 0 1 0 0,1 0-1 0 0,-1-1 1 0 0,1 0 0 0 0,0 0-1 0 0,-1-1 1 0 0,1 1-1 0 0,0-2 1 0 0,-1 1 0 0 0,1-1-1 0 0,0 0 1 0 0,8-2-1 0 0,-7 0-482 0 0,0 0-1 0 0,0 0 0 0 0,0-1 0 0 0,-1 0 0 0 0,1 0 0 0 0,10-9 0 0 0,24-26-1960 0 0,-29 24 5314 0 0,-23 41-1150 0 0,8-23-1592 0 0,1 1 0 0 0,-1-1 0 0 0,1 0 0 0 0,0 1 1 0 0,0-1-1 0 0,0 1 0 0 0,0 6 0 0 0,1-8-105 0 0,0 0-1 0 0,1 0 1 0 0,-1 0 0 0 0,1 0 0 0 0,-1-1-1 0 0,1 1 1 0 0,0 0 0 0 0,0 0 0 0 0,-1 0-1 0 0,1-1 1 0 0,1 1 0 0 0,-1 0 0 0 0,0-1-1 0 0,0 1 1 0 0,1-1 0 0 0,-1 0-1 0 0,0 1 1 0 0,4 1 0 0 0,-5-3 36 0 0,1 0 0 0 0,0 0 1 0 0,-1 1-1 0 0,1-1 0 0 0,-1 0 0 0 0,1 0 0 0 0,-1 0 1 0 0,1 0-1 0 0,0-1 0 0 0,-1 1 0 0 0,1 0 0 0 0,-1 0 1 0 0,1 0-1 0 0,-1 0 0 0 0,1 0 0 0 0,-1-1 0 0 0,1 1 1 0 0,-1 0-1 0 0,1-1 0 0 0,-1 1 0 0 0,1 0 0 0 0,-1-1 1 0 0,1 1-1 0 0,-1 0 0 0 0,1-1 0 0 0,-1 1 0 0 0,0-1 0 0 0,1 1 1 0 0,-1-1-1 0 0,0 1 0 0 0,0-1 0 0 0,1 0 0 0 0,15-23 883 0 0,-11 17-816 0 0,-5 6-115 0 0,0 0 1 0 0,1 1 0 0 0,-1-1-1 0 0,1 0 1 0 0,-1 0 0 0 0,1 0-1 0 0,0 1 1 0 0,-1-1 0 0 0,1 0-1 0 0,0 1 1 0 0,-1-1 0 0 0,1 0-1 0 0,0 1 1 0 0,0-1 0 0 0,0 1-1 0 0,-1-1 1 0 0,1 1 0 0 0,0 0-1 0 0,0-1 1 0 0,0 1 0 0 0,0 0-1 0 0,0-1 1 0 0,0 1 0 0 0,0 0-1 0 0,2 0 1 0 0,-3 1-163 0 0,1 0 0 0 0,0 0-1 0 0,0-1 1 0 0,-1 1 0 0 0,1 0 0 0 0,-1 0 0 0 0,1 0 0 0 0,-1 0 0 0 0,1 0 0 0 0,-1 0-1 0 0,0 0 1 0 0,1 0 0 0 0,-1 1 0 0 0,0-1 0 0 0,0 0 0 0 0,0 0 0 0 0,0 0-1 0 0,0 0 1 0 0,0 0 0 0 0,0 0 0 0 0,0 0 0 0 0,-1 0 0 0 0,1 1 0 0 0,-1 0-1 0 0,1-2 95 0 0,0 1 0 0 0,0-1-1 0 0,0 0 1 0 0,0 1-1 0 0,0-1 1 0 0,0 0-1 0 0,0 1 1 0 0,0-1 0 0 0,0 0-1 0 0,0 1 1 0 0,0-1-1 0 0,0 0 1 0 0,-1 1-1 0 0,1-1 1 0 0,0 0-1 0 0,0 1 1 0 0,0-1 0 0 0,-1 0-1 0 0,1 0 1 0 0,0 1-1 0 0,-1-1 1 0 0,1 0-1 0 0,0 0 1 0 0,0 1-1 0 0,-1-1 1 0 0,1 0 0 0 0,0 0-1 0 0,-1 0 1 0 0,1 0-1 0 0,0 1 1 0 0,-1-1-1 0 0,1 0 1 0 0,0 0 0 0 0,-1 0-1 0 0,1 0 1 0 0,-1 0-1 0 0,1 0 1 0 0,-1 0-1 0 0,-6 2-1509 0 0,0 8-1956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10 173 10218 0 0,'3'3'360'0'0,"-1"-1"0"0"0,1 1 1 0 0,-1 0-1 0 0,1-1 0 0 0,0 0 0 0 0,0 1 0 0 0,0-1 0 0 0,0 0 0 0 0,1-1 1 0 0,-1 1-1 0 0,0 0 0 0 0,1-1 0 0 0,-1 0 0 0 0,1 0 0 0 0,-1 0 0 0 0,7 1 1 0 0,-4-2-207 0 0,1 1 1 0 0,-1-1-1 0 0,0-1 1 0 0,0 1-1 0 0,0-1 1 0 0,0 0 0 0 0,1-1-1 0 0,-1 1 1 0 0,10-5-1 0 0,-10 3-175 0 0,0 0-1 0 0,0 0 0 0 0,0 0 0 0 0,0-1 0 0 0,-1 0 0 0 0,1 0 1 0 0,-1-1-1 0 0,9-9 0 0 0,-12 11 78 0 0,1 0 0 0 0,-1 0 0 0 0,0 0 0 0 0,0-1 0 0 0,0 1 0 0 0,0-1 0 0 0,-1 0 0 0 0,1 1 0 0 0,-1-1 0 0 0,0 0-1 0 0,0 0 1 0 0,0 0 0 0 0,-1 0 0 0 0,1 0 0 0 0,-1-4 0 0 0,0 5-9 0 0,-1 0 0 0 0,1 1 0 0 0,0-1 0 0 0,-1 0 0 0 0,0 1 0 0 0,0-1 0 0 0,0 1 0 0 0,0-1 1 0 0,0 1-1 0 0,0 0 0 0 0,-1-1 0 0 0,1 1 0 0 0,-1 0 0 0 0,1 0 0 0 0,-1 0 0 0 0,-3-3 0 0 0,1 2 5 0 0,-1-1 1 0 0,1 1-1 0 0,-1 0 0 0 0,0 0 1 0 0,0 1-1 0 0,0-1 1 0 0,-8-1-1 0 0,-5-2-35 0 0,0 2 1 0 0,0 0-1 0 0,-30-1 1 0 0,46 5-123 0 0,0-1 1 0 0,0 1-1 0 0,0 0 1 0 0,0 0-1 0 0,-1 0 1 0 0,1 0-1 0 0,0 0 1 0 0,0 1-1 0 0,0-1 1 0 0,0 1-1 0 0,0-1 1 0 0,-1 1 0 0 0,1 0-1 0 0,0 0 1 0 0,0 0-1 0 0,1 0 1 0 0,-1 0-1 0 0,0 0 1 0 0,0 1-1 0 0,0-1 1 0 0,1 1-1 0 0,-1-1 1 0 0,-2 4-1 0 0,3-3-227 0 0,1 0 0 0 0,-1 0 0 0 0,0 0-1 0 0,1 0 1 0 0,-1 0 0 0 0,1 0-1 0 0,0 0 1 0 0,0 0 0 0 0,0 0 0 0 0,0 0-1 0 0,0 0 1 0 0,0 0 0 0 0,0 0-1 0 0,1 0 1 0 0,-1 0 0 0 0,1 0 0 0 0,-1 0-1 0 0,1 0 1 0 0,0 0 0 0 0,0 0-1 0 0,0 0 1 0 0,0-1 0 0 0,0 1 0 0 0,2 2-1 0 0,-1-1-2125 0 0,7 4-1550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15 13195 0 0,'0'0'233'0'0,"0"-1"0"0"0,-1 0 0 0 0,1 0 0 0 0,-1 0 0 0 0,1 0 0 0 0,-1 1 0 0 0,1-1 1 0 0,-1 0-1 0 0,1 1 0 0 0,-1-1 0 0 0,0 0 0 0 0,1 1 0 0 0,-1-1 0 0 0,0 0 0 0 0,0 1 0 0 0,1-1 0 0 0,-1 1 0 0 0,0 0 1 0 0,0-1-1 0 0,0 1 0 0 0,0 0 0 0 0,0-1 0 0 0,1 1 0 0 0,-1 0 0 0 0,0 0 0 0 0,0 0 0 0 0,0 0 0 0 0,0 0 0 0 0,-1 0 0 0 0,-1 1-34 0 0,0 0-1 0 0,0 1 0 0 0,1-1 0 0 0,-1 1 0 0 0,1 0 0 0 0,-1 0 0 0 0,-4 4 0 0 0,2-2-232 0 0,-42 41 219 0 0,33-30-687 0 0,-1-1 0 0 0,0 0 0 0 0,-1-2-1 0 0,-28 18 1 0 0,44-30 468 0 0,0 0 0 0 0,0 1 0 0 0,0-1 0 0 0,0 0 0 0 0,-1 0 1 0 0,1 1-1 0 0,0-1 0 0 0,0 0 0 0 0,0 0 0 0 0,-1 0 0 0 0,1 1 0 0 0,0-1 0 0 0,0 0 0 0 0,-1 0 0 0 0,1 0 0 0 0,0 0 0 0 0,-1 0 0 0 0,1 1 0 0 0,0-1 0 0 0,-1 0 1 0 0,1 0-1 0 0,0 0 0 0 0,0 0 0 0 0,-1 0 0 0 0,1 0 0 0 0,0 0 0 0 0,-1 0 0 0 0,1 0 0 0 0,0 0 0 0 0,-1 0 0 0 0,1 0 0 0 0,0-1 0 0 0,0 1 0 0 0,-1 0 0 0 0,1 0 1 0 0,0 0-1 0 0,-1 0 0 0 0,1 0 0 0 0,0-1 0 0 0,0 1 0 0 0,-1 0 0 0 0,1 0 0 0 0,0 0 0 0 0,0-1 0 0 0,0 1 0 0 0,-1 0 0 0 0,1 0 0 0 0,0-1 0 0 0,0 1 0 0 0,0 0 0 0 0,0-1 1 0 0,6-19-859 0 0,21-24 434 0 0,-22 38 442 0 0,0 0 0 0 0,0-1-1 0 0,1 2 1 0 0,0-1 0 0 0,0 1-1 0 0,1 0 1 0 0,6-5 0 0 0,-11 9 4 0 0,0 0 0 0 0,0 0-1 0 0,0 0 1 0 0,0 0 0 0 0,0 1 0 0 0,1-1 0 0 0,-1 1 0 0 0,0-1 0 0 0,0 1 0 0 0,1 0 0 0 0,-1 0 0 0 0,0-1-1 0 0,0 2 1 0 0,1-1 0 0 0,-1 0 0 0 0,0 0 0 0 0,0 1 0 0 0,0-1 0 0 0,1 1 0 0 0,-1 0 0 0 0,0 0 0 0 0,0 0-1 0 0,0 0 1 0 0,0 0 0 0 0,0 0 0 0 0,0 0 0 0 0,-1 1 0 0 0,1-1 0 0 0,3 4 0 0 0,31 38-210 0 0,7 7-1164 0 0,-40-46 893 0 0,0-1 0 0 0,0 0 0 0 0,1-1-1 0 0,-1 1 1 0 0,1-1 0 0 0,0 1 0 0 0,-1-1 0 0 0,1 0 0 0 0,0-1-1 0 0,0 1 1 0 0,7 1 0 0 0,2-3-1557 0 0,0-2-1650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2:3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5433 0 0,'0'1'150'0'0,"1"1"0"0"0,-1-1-1 0 0,1 0 1 0 0,-1 0 0 0 0,1 0 0 0 0,0 0-1 0 0,-1 0 1 0 0,1 0 0 0 0,0 0-1 0 0,0 0 1 0 0,0 0 0 0 0,-1 0 0 0 0,1 0-1 0 0,0 0 1 0 0,0-1 0 0 0,1 1 0 0 0,-1 0-1 0 0,0-1 1 0 0,0 1 0 0 0,0-1-1 0 0,0 1 1 0 0,0-1 0 0 0,1 1 0 0 0,-1-1-1 0 0,0 0 1 0 0,0 0 0 0 0,1 0 0 0 0,1 0-1 0 0,5 0 664 0 0,-1-1-1 0 0,0 0 0 0 0,-1 0 0 0 0,11-4 1 0 0,20-2 1942 0 0,131 12 897 0 0,-60-7-3104 0 0,174-25 1 0 0,-81-13 102 0 0,-11 2-233 0 0,-140 31-180 0 0,1 3 0 0 0,-1 2-1 0 0,57 4 1 0 0,151 26 424 0 0,13 1-202 0 0,-143-21-314 0 0,147 4-42 0 0,-195-12-62 0 0,116-15-1 0 0,284-19 104 0 0,-281 26-109 0 0,197 14 83 0 0,-175 2-70 0 0,503 14-18 0 0,-465-16-84 0 0,388-7 49 0 0,-170 1 49 0 0,-203 6-36 0 0,-152-5-3 0 0,197-8 128 0 0,43-13 54 0 0,-257 17-166 0 0,427-27 166 0 0,-358 26-206 0 0,219-15 104 0 0,-302 7-73 0 0,-11 1 42 0 0,137-1 0 0 0,-76 17 49 0 0,142 3 204 0 0,-189-10-231 0 0,-40 0-52 0 0,0 2 0 0 0,96 14 0 0 0,-85-7-316 0 0,-75-5-3574 0 0,-8 1-11646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7874 0 0,'-8'16'5230'0'0,"4"16"-3314"0"0,1-1-1331 0 0,1-25-508 0 0,0-1 0 0 0,-1 0 0 0 0,1 1 0 0 0,-1-1 0 0 0,0-1 0 0 0,-7 9 0 0 0,0-2-1500 0 0,0-1 0 0 0,-1-1 0 0 0,-14 10 1 0 0,6-5-1016 0 0,-1 3-2168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0 259 4937 0 0,'3'-3'427'0'0,"0"0"-1"0"0,0 0 1 0 0,0 0-1 0 0,0 0 1 0 0,0 1-1 0 0,1 0 1 0 0,-1-1-1 0 0,1 1 1 0 0,-1 0-1 0 0,1 1 1 0 0,0-1-1 0 0,0 1 1 0 0,0 0 0 0 0,0-1-1 0 0,0 2 1 0 0,0-1-1 0 0,0 0 1 0 0,0 1-1 0 0,4 0 1 0 0,-3 0-287 0 0,-1 1 0 0 0,0 0-1 0 0,0 0 1 0 0,0 0 0 0 0,0 0 0 0 0,0 1 0 0 0,0-1 0 0 0,0 1 0 0 0,0 0 0 0 0,-1 1 0 0 0,1-1 0 0 0,-1 0 0 0 0,1 1 0 0 0,-1 0-1 0 0,0 0 1 0 0,0 0 0 0 0,0 0 0 0 0,4 7 0 0 0,-5-8-98 0 0,-1 0 1 0 0,0 0-1 0 0,0 0 1 0 0,1 0-1 0 0,-1 0 0 0 0,0 1 1 0 0,-1-1-1 0 0,1 0 0 0 0,0 0 1 0 0,-1 1-1 0 0,1-1 1 0 0,-1 1-1 0 0,0-1 0 0 0,0 1 1 0 0,0-1-1 0 0,0 0 0 0 0,0 1 1 0 0,0-1-1 0 0,-1 1 1 0 0,1-1-1 0 0,-1 0 0 0 0,0 1 1 0 0,0-1-1 0 0,0 0 0 0 0,0 0 1 0 0,0 1-1 0 0,0-1 0 0 0,-3 3 1 0 0,1-1 7 0 0,-1 0 0 0 0,1 0 0 0 0,-1 0 0 0 0,0-1 0 0 0,0 1 0 0 0,-1-1 0 0 0,1 0 1 0 0,-1 0-1 0 0,1-1 0 0 0,-1 1 0 0 0,-9 2 0 0 0,44 10-888 0 0,-23-12 186 0 0,1-1 0 0 0,-1 1-1 0 0,1-1 1 0 0,0 0 0 0 0,0-1 0 0 0,0 0-1 0 0,10 0 1 0 0,-14-1 218 0 0,1 0 0 0 0,0-1 0 0 0,-1 0 0 0 0,1 0 0 0 0,-1 0-1 0 0,1 0 1 0 0,-1-1 0 0 0,1 0 0 0 0,-1 0 0 0 0,0 0 0 0 0,0 0 0 0 0,0-1 0 0 0,7-5 0 0 0,7-8-2956 0 0</inkml:trace>
  <inkml:trace contextRef="#ctx0" brushRef="#br0" timeOffset="1">449 11 6225 0 0,'6'-3'328'0'0,"-1"1"0"0"0,1 1 0 0 0,0-1-1 0 0,0 1 1 0 0,-1 0 0 0 0,1 1 0 0 0,0-1 0 0 0,10 1-1 0 0,50 7 1047 0 0,-54-6-973 0 0,39 11 603 0 0,-49-12-955 0 0,0 0 0 0 0,0 1 0 0 0,-1-1 1 0 0,1 1-1 0 0,0 0 0 0 0,-1-1 0 0 0,1 1 0 0 0,0 0 1 0 0,-1 0-1 0 0,1 0 0 0 0,-1 0 0 0 0,1 1 1 0 0,-1-1-1 0 0,0 0 0 0 0,1 0 0 0 0,-1 1 0 0 0,0-1 1 0 0,0 1-1 0 0,0-1 0 0 0,0 1 0 0 0,0 0 1 0 0,0-1-1 0 0,-1 1 0 0 0,1 0 0 0 0,0 2 0 0 0,-1-3-123 0 0,0 0-1 0 0,0 0 0 0 0,0 0 0 0 0,-1-1 0 0 0,1 1 1 0 0,0 0-1 0 0,-1 0 0 0 0,1 0 0 0 0,-1 0 0 0 0,1-1 1 0 0,-1 1-1 0 0,1 0 0 0 0,-1 0 0 0 0,1-1 0 0 0,-1 1 1 0 0,0 0-1 0 0,1-1 0 0 0,-1 1 0 0 0,0-1 0 0 0,0 1 0 0 0,0-1 1 0 0,1 1-1 0 0,-2 0 0 0 0,-21 7-3608 0 0,5-4-911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5833 0 0,'4'3'513'0'0,"0"-1"1"0"0,0 1-1 0 0,0 0 0 0 0,1-1 0 0 0,-1 0 1 0 0,1 0-1 0 0,-1 0 0 0 0,7 1 0 0 0,2-1 609 0 0,0 0 0 0 0,1-1 0 0 0,21 0-1 0 0,-26-1-843 0 0,-8 0-266 0 0,-1 0 1 0 0,0 0-1 0 0,0 1 1 0 0,1-1-1 0 0,-1 0 1 0 0,0 0-1 0 0,0 1 1 0 0,0-1-1 0 0,0 0 0 0 0,0 1 1 0 0,1-1-1 0 0,-1 0 1 0 0,0 0-1 0 0,0 1 1 0 0,0-1-1 0 0,0 0 1 0 0,0 1-1 0 0,0-1 1 0 0,0 0-1 0 0,0 1 1 0 0,0-1-1 0 0,0 0 1 0 0,0 0-1 0 0,0 1 1 0 0,0-1-1 0 0,0 0 1 0 0,-1 1-1 0 0,1-1 1 0 0,0 0-1 0 0,0 0 1 0 0,0 1-1 0 0,0-1 1 0 0,0 0-1 0 0,-1 1 1 0 0,1-1-1 0 0,0 0 1 0 0,0 0-1 0 0,0 0 1 0 0,-1 1-1 0 0,1-1 1 0 0,0 0-1 0 0,0 0 1 0 0,-1 0-1 0 0,1 0 1 0 0,-1 1-1 0 0,-13 18-882 0 0,10-15 513 0 0,1 2 139 0 0,0-1-1 0 0,0 1 0 0 0,1-1 1 0 0,-1 1-1 0 0,1 0 0 0 0,0 0 1 0 0,1 0-1 0 0,-1 0 0 0 0,1 0 1 0 0,1 0-1 0 0,-1 1 0 0 0,1-1 0 0 0,0 0 1 0 0,0 0-1 0 0,1 1 0 0 0,0-1 1 0 0,2 6-1 0 0,-3-8 295 0 0,1-1 0 0 0,0 1 0 0 0,0-1 0 0 0,1 0 0 0 0,-1 0 0 0 0,1 0 0 0 0,0 0 0 0 0,-1 0 0 0 0,1 0 0 0 0,1 0 1 0 0,-1 0-1 0 0,0 0 0 0 0,1-1 0 0 0,-1 0 0 0 0,1 1 0 0 0,0-1 0 0 0,-1 0 0 0 0,1 0 0 0 0,0 0 0 0 0,1-1 0 0 0,-1 1 0 0 0,0-1 0 0 0,0 0 0 0 0,1 0 0 0 0,-1 0 0 0 0,0 0 0 0 0,1 0 0 0 0,-1-1 0 0 0,1 1 0 0 0,-1-1 0 0 0,7 0 0 0 0,-7-1 146 0 0,1 0 0 0 0,-1 0 0 0 0,0 0-1 0 0,1-1 1 0 0,-1 1 0 0 0,0-1-1 0 0,0 0 1 0 0,0 0 0 0 0,0 0-1 0 0,0 0 1 0 0,0 0 0 0 0,0-1-1 0 0,-1 1 1 0 0,1-1 0 0 0,-1 0 0 0 0,0 0-1 0 0,0 1 1 0 0,3-6 0 0 0,2-3 130 0 0,-1 0-1 0 0,0-1 1 0 0,8-22 0 0 0,-12 27-379 0 0,-1 1 1 0 0,1-1-1 0 0,-1 1 0 0 0,-1-1 0 0 0,1 0 0 0 0,-1 1 0 0 0,0-1 0 0 0,0 1 0 0 0,-1-1 1 0 0,-2-9-1 0 0,-2-3-1738 0 0,-1-1-1 0 0,-9-18 1 0 0,3 8-2548 0 0,7 14-903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6681 0 0,'2'7'779'0'0,"1"0"0"0"0,-1-1 0 0 0,0 1-1 0 0,0 0 1 0 0,-1 0 0 0 0,0 0-1 0 0,-1 1 1 0 0,0 12 0 0 0,-8 62 515 0 0,3-40-511 0 0,3-27-458 0 0,2-14-324 0 0,-1 1 0 0 0,1-1-1 0 0,0 1 1 0 0,-1-1 0 0 0,1 1 0 0 0,0 0-1 0 0,0-1 1 0 0,1 1 0 0 0,-1-1-1 0 0,0 1 1 0 0,0 0 0 0 0,1-1 0 0 0,0 2-1 0 0,0-2-69 0 0,0 0 0 0 0,0 0 0 0 0,0-1-1 0 0,0 1 1 0 0,1 0 0 0 0,-1-1-1 0 0,0 1 1 0 0,1-1 0 0 0,-1 1-1 0 0,0-1 1 0 0,1 0 0 0 0,-1 0 0 0 0,0 1-1 0 0,1-1 1 0 0,-1 0 0 0 0,0 0-1 0 0,1 0 1 0 0,2-1 0 0 0,0 1-192 0 0,0 0 1 0 0,0-1 0 0 0,0 0-1 0 0,1 0 1 0 0,-1 0 0 0 0,0 0-1 0 0,0-1 1 0 0,0 1 0 0 0,-1-1-1 0 0,1 0 1 0 0,0 0 0 0 0,-1 0-1 0 0,1-1 1 0 0,-1 0 0 0 0,0 1-1 0 0,1-1 1 0 0,4-6 0 0 0,-5 5 377 0 0,0 0 1 0 0,0 0-1 0 0,0-1 1 0 0,0 1-1 0 0,-1-1 1 0 0,0 0-1 0 0,0 0 1 0 0,0 0-1 0 0,0 0 1 0 0,-1 0 0 0 0,0 0-1 0 0,0 0 1 0 0,0-10-1 0 0,-2 19 89 0 0,0-1 0 0 0,-1 1 0 0 0,1-1-1 0 0,-1 0 1 0 0,0 1 0 0 0,0-1 0 0 0,0 0 0 0 0,-5 5 0 0 0,-6 12-224 0 0,8-7-397 0 0,0 1 0 0 0,1 0 0 0 0,-5 24 0 0 0,6-23-1103 0 0,0 1 0 0 0,-11 26 0 0 0,11-36 1393 0 0,-1-1 1 0 0,0 0 0 0 0,0 0-1 0 0,-1 0 1 0 0,0-1 0 0 0,1 1 0 0 0,-1-1-1 0 0,-1 0 1 0 0,1-1 0 0 0,-1 1-1 0 0,-5 2 1 0 0,-31 23 831 0 0,32-19-465 0 0,-1 1-1 0 0,2 0 0 0 0,0 0 1 0 0,-9 13-1 0 0,17-22-140 0 0,-1 0-1 0 0,1 1 1 0 0,-1-1 0 0 0,1 0-1 0 0,0 1 1 0 0,0-1-1 0 0,0 1 1 0 0,0 0 0 0 0,0-1-1 0 0,1 1 1 0 0,-1 0 0 0 0,1-1-1 0 0,-1 1 1 0 0,1 0 0 0 0,0 0-1 0 0,0-1 1 0 0,1 1 0 0 0,-1 0-1 0 0,0-1 1 0 0,1 1 0 0 0,0 0-1 0 0,-1-1 1 0 0,1 1 0 0 0,0 0-1 0 0,1-1 1 0 0,-1 1 0 0 0,0-1-1 0 0,1 0 1 0 0,1 3 0 0 0,1-2 23 0 0,-1-1 0 0 0,0 0 1 0 0,1 0-1 0 0,-1 0 1 0 0,1 0-1 0 0,-1 0 0 0 0,1-1 1 0 0,0 0-1 0 0,0 0 0 0 0,0 0 1 0 0,-1 0-1 0 0,1 0 0 0 0,0-1 1 0 0,0 0-1 0 0,0 0 1 0 0,0 0-1 0 0,0 0 0 0 0,0-1 1 0 0,5 0-1 0 0,-2 0 73 0 0,-1 0 0 0 0,0-1-1 0 0,1 0 1 0 0,-1 0 0 0 0,0 0 0 0 0,0 0 0 0 0,0-1-1 0 0,-1 0 1 0 0,1-1 0 0 0,-1 1 0 0 0,7-6 0 0 0,-12 8-134 0 0,1 1 0 0 0,-1-1 1 0 0,0 0-1 0 0,0 1 0 0 0,0-1 1 0 0,0 0-1 0 0,0 1 0 0 0,0-1 1 0 0,0 0-1 0 0,0 1 0 0 0,0-1 1 0 0,0 0-1 0 0,0 1 0 0 0,0-1 1 0 0,0 0-1 0 0,0 1 0 0 0,-1-1 1 0 0,1 0-1 0 0,0 1 0 0 0,0-1 1 0 0,-1 0-1 0 0,1 1 0 0 0,-1-1 1 0 0,1 1-1 0 0,0-1 0 0 0,-1 1 1 0 0,1-1-1 0 0,-1 1 0 0 0,1-1 1 0 0,-1 1-1 0 0,1-1 0 0 0,-1 1 1 0 0,0 0-1 0 0,1-1 0 0 0,-1 1 1 0 0,1 0-1 0 0,-2-1 0 0 0,-30-17-542 0 0,27 15 308 0 0,-11-6-1478 0 0,0 0 0 0 0,-34-11 1 0 0,49 19 1534 0 0,1 1 0 0 0,-1 0 0 0 0,1 0 0 0 0,-1 0 0 0 0,1 0 0 0 0,0 0 0 0 0,-1-1 0 0 0,1 1 0 0 0,-1 0 0 0 0,1 0 0 0 0,-1 0 0 0 0,1 0 0 0 0,-1 0 0 0 0,1 0 0 0 0,0 1 0 0 0,-1-1 0 0 0,1 0 0 0 0,-1 0 0 0 0,1 0 1 0 0,-1 0-1 0 0,1 0 0 0 0,0 1 0 0 0,-1-1 0 0 0,1 0 0 0 0,0 0 0 0 0,-1 1 0 0 0,1-1 0 0 0,0 0 0 0 0,-1 1 0 0 0,1-1 0 0 0,0 0 0 0 0,-1 1 0 0 0,1-1 0 0 0,0 0 0 0 0,0 1 0 0 0,-1-1 0 0 0,1 1 0 0 0,0-1 0 0 0,0 0 0 0 0,0 1 0 0 0,0-1 0 0 0,0 1 0 0 0,0-1 1 0 0,-1 1-1 0 0,1-1 0 0 0,0 0 0 0 0,0 1 0 0 0,0-1 0 0 0,0 1 0 0 0,1-1 0 0 0,-1 1 0 0 0,0-1 0 0 0,0 1 0 0 0,0-1 0 0 0,0 0 0 0 0,0 1 0 0 0,1-1 0 0 0,-1 1 0 0 0,0-1 0 0 0,4 12-3275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6353 0 0,'7'4'1521'0'0,"1"3"39"0"0,0 1 88 0 0,-2 1-327 0 0,-3 2-393 0 0,-3 0-352 0 0,-2 0-264 0 0,-1 0-128 0 0,-1-1-120 0 0,-1-1-320 0 0,0 1-832 0 0,-1 0-1377 0 0,1-1-3920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80 3521 0 0,'0'-2'351'0'0,"-1"1"1"0"0,0-1 0 0 0,1 0 0 0 0,0 0-1 0 0,0 0 1 0 0,-1 0 0 0 0,1 0-1 0 0,0 1 1 0 0,0-1 0 0 0,1 0 0 0 0,-1 0-1 0 0,0 0 1 0 0,1 0 0 0 0,-1 0-1 0 0,1 1 1 0 0,0-4 0 0 0,0 4-134 0 0,0-1 0 0 0,0 0 1 0 0,-1 0-1 0 0,1 1 0 0 0,-1-1 1 0 0,1 0-1 0 0,-1 0 0 0 0,0 0 0 0 0,0 1 1 0 0,0-1-1 0 0,0 0 0 0 0,0 0 1 0 0,0 0-1 0 0,0 0 0 0 0,-1 1 0 0 0,1-1 1 0 0,-1 0-1 0 0,1 0 0 0 0,-1 1 1 0 0,0-1-1 0 0,0 0 0 0 0,-1-2 0 0 0,2 4-201 0 0,-1 0-1 0 0,0-1 1 0 0,1 1-1 0 0,-1 0 1 0 0,0 0-1 0 0,0-1 1 0 0,1 1-1 0 0,-1 0 1 0 0,0 0-1 0 0,1 0 1 0 0,-1 0-1 0 0,0 0 1 0 0,0 0-1 0 0,1 0 0 0 0,-1 0 1 0 0,0 0-1 0 0,0 0 1 0 0,1 1-1 0 0,-1-1 1 0 0,0 0-1 0 0,1 0 1 0 0,-1 1-1 0 0,0-1 1 0 0,1 0-1 0 0,-1 1 1 0 0,0-1-1 0 0,1 0 0 0 0,-2 2 1 0 0,-19 15 123 0 0,17-13-92 0 0,-8 7 22 0 0,0 1-1 0 0,0 1 1 0 0,1 0 0 0 0,0 0 0 0 0,2 1 0 0 0,-1 1-1 0 0,-11 25 1 0 0,16-29-94 0 0,0 0-1 0 0,1 1 1 0 0,1 0-1 0 0,0 0 1 0 0,0 0-1 0 0,2 0 1 0 0,-1 1-1 0 0,1-1 0 0 0,1 0 1 0 0,0 0-1 0 0,3 18 1 0 0,2 2 26 0 0,1-1 0 0 0,2 0-1 0 0,16 43 1 0 0,-20-64-275 0 0,0 0-1 0 0,1 0 1 0 0,0-1 0 0 0,1 0-1 0 0,0 0 1 0 0,0-1-1 0 0,1 1 1 0 0,0-1-1 0 0,0-1 1 0 0,1 1 0 0 0,0-1-1 0 0,1-1 1 0 0,-1 0-1 0 0,12 7 1 0 0,-19-13 187 0 0,-1 1-1 0 0,0-1 1 0 0,1 0 0 0 0,-1 1 0 0 0,1-1 0 0 0,-1 0 0 0 0,0 0-1 0 0,1 1 1 0 0,-1-1 0 0 0,1 0 0 0 0,-1 0 0 0 0,1 0 0 0 0,-1 1-1 0 0,0-1 1 0 0,1 0 0 0 0,-1 0 0 0 0,1 0 0 0 0,-1 0 0 0 0,1 0-1 0 0,-1 0 1 0 0,1 0 0 0 0,-1 0 0 0 0,1 0 0 0 0,-1 0 0 0 0,1 0-1 0 0,-1 0 1 0 0,1-1 0 0 0,-1 1 0 0 0,1 0 0 0 0,-1 0 0 0 0,0 0-1 0 0,2-1 1 0 0,1-1-1430 0 0,10 1-2695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74 273 8066 0 0,'-1'-2'328'0'0,"1"0"0"0"0,-1 0 1 0 0,1 0-1 0 0,0 0 1 0 0,0 0-1 0 0,0 0 0 0 0,0 0 1 0 0,0-1-1 0 0,0 1 0 0 0,0 0 1 0 0,1 0-1 0 0,-1 0 0 0 0,1 0 1 0 0,1-4-1 0 0,-1 6-292 0 0,0-1 0 0 0,0 1 0 0 0,0-1-1 0 0,0 1 1 0 0,0-1 0 0 0,0 1 0 0 0,0-1 0 0 0,0 1 0 0 0,0 0-1 0 0,1-1 1 0 0,-1 1 0 0 0,0 0 0 0 0,0 0 0 0 0,0 0-1 0 0,0 0 1 0 0,0 0 0 0 0,1 0 0 0 0,-1 1 0 0 0,0-1-1 0 0,0 0 1 0 0,0 0 0 0 0,0 1 0 0 0,0-1 0 0 0,0 1 0 0 0,0-1-1 0 0,0 1 1 0 0,0-1 0 0 0,0 1 0 0 0,1 1 0 0 0,52 31 12 0 0,-39-22-54 0 0,1-1 1 0 0,30 14 0 0 0,-42-22 13 0 0,0 0 0 0 0,0-1 1 0 0,1 1-1 0 0,-1-1 1 0 0,0 0-1 0 0,1-1 1 0 0,-1 1-1 0 0,1-1 1 0 0,-1 0-1 0 0,1 0 1 0 0,-1 0-1 0 0,1-1 1 0 0,-1 1-1 0 0,1-1 1 0 0,-1 0-1 0 0,7-3 1 0 0,-9 3 29 0 0,1-1 0 0 0,0 0 1 0 0,0 0-1 0 0,-1 0 0 0 0,0-1 1 0 0,1 1-1 0 0,-1-1 0 0 0,0 1 1 0 0,0-1-1 0 0,0 0 0 0 0,0 0 1 0 0,-1 0-1 0 0,1 0 0 0 0,-1 0 1 0 0,0 0-1 0 0,0 0 0 0 0,0 0 1 0 0,0-1-1 0 0,0 1 0 0 0,-1 0 1 0 0,1-1-1 0 0,-1 1 0 0 0,0-7 1 0 0,0-3-44 0 0,-1 0 0 0 0,1 0 0 0 0,-2 0 0 0 0,-5-23 0 0 0,3 24-33 0 0,0 1 0 0 0,-1-1 1 0 0,0 1-1 0 0,-1 0 1 0 0,0 1-1 0 0,-1 0 0 0 0,0-1 1 0 0,0 2-1 0 0,-1-1 0 0 0,-10-8 1 0 0,14 14-1 0 0,-1 0-1 0 0,1 1 1 0 0,-1-1 0 0 0,1 1 0 0 0,-1 1 0 0 0,0-1-1 0 0,0 1 1 0 0,0-1 0 0 0,-1 1 0 0 0,-8-2 0 0 0,10 4-10 0 0,0-1 1 0 0,0 1 0 0 0,0 0 0 0 0,0 0 0 0 0,1 1 0 0 0,-1-1-1 0 0,0 1 1 0 0,0-1 0 0 0,0 1 0 0 0,1 1 0 0 0,-1-1 0 0 0,0 0-1 0 0,1 1 1 0 0,0 0 0 0 0,-1-1 0 0 0,1 2 0 0 0,-3 1 0 0 0,-6 5-69 0 0,2 1 1 0 0,-1 0 0 0 0,1 1 0 0 0,1 0 0 0 0,0 1 0 0 0,0-1 0 0 0,1 2 0 0 0,1-1 0 0 0,0 1 0 0 0,1 0 0 0 0,-9 26 0 0 0,8-17 114 0 0,1 0 1 0 0,1 0 0 0 0,1 1 0 0 0,1 0-1 0 0,1 0 1 0 0,1 42 0 0 0,2-58-21 0 0,-1 0 0 0 0,1 0 0 0 0,0 0 0 0 0,1 0 0 0 0,0 0 0 0 0,0 0 0 0 0,0 0 0 0 0,1 0 0 0 0,0-1 0 0 0,0 0 0 0 0,1 1 0 0 0,0-1 0 0 0,0 0 0 0 0,0-1 0 0 0,1 1 0 0 0,-1-1 0 0 0,1 0 1 0 0,1 0-1 0 0,-1 0 0 0 0,1-1 0 0 0,0 0 0 0 0,0 0 0 0 0,0 0 0 0 0,0-1 0 0 0,1 0 0 0 0,-1 0 0 0 0,1 0 0 0 0,0-1 0 0 0,0 0 0 0 0,0-1 0 0 0,0 1 0 0 0,0-1 0 0 0,0-1 0 0 0,0 1 0 0 0,0-1 0 0 0,0-1 1 0 0,1 1-1 0 0,-1-1 0 0 0,0 0 0 0 0,8-3 0 0 0,-11 3-282 0 0,0 0 0 0 0,0-1-1 0 0,-1 1 1 0 0,1-1 0 0 0,0 0 0 0 0,-1 0 0 0 0,1 0 0 0 0,-1 0 0 0 0,1-1 0 0 0,-1 1 0 0 0,0-1 0 0 0,0 0 0 0 0,-1 0 0 0 0,4-4-1 0 0,13-6-3672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36 10786 0 0,'1'-3'573'0'0,"1"0"-1"0"0,-1 0 1 0 0,0 0-1 0 0,0 0 1 0 0,0 0 0 0 0,0 0-1 0 0,0 0 1 0 0,0-5-1 0 0,-1 8-523 0 0,0 0-1 0 0,0 0 0 0 0,0-1 1 0 0,0 1-1 0 0,0 0 1 0 0,0 0-1 0 0,0 0 1 0 0,0-1-1 0 0,0 1 0 0 0,-1 0 1 0 0,1 0-1 0 0,0 0 1 0 0,0 0-1 0 0,0-1 1 0 0,0 1-1 0 0,0 0 0 0 0,-1 0 1 0 0,1 0-1 0 0,0 0 1 0 0,0 0-1 0 0,0 0 1 0 0,0 0-1 0 0,-1-1 0 0 0,1 1 1 0 0,0 0-1 0 0,0 0 1 0 0,0 0-1 0 0,-1 0 1 0 0,1 0-1 0 0,0 0 0 0 0,0 0 1 0 0,-1 0-1 0 0,1 0 1 0 0,0 0-1 0 0,0 0 0 0 0,0 0 1 0 0,-1 0-1 0 0,1 0 1 0 0,0 0-1 0 0,-20 9 743 0 0,9-1-563 0 0,-1 0 1 0 0,1 1-1 0 0,0 1 1 0 0,1-1-1 0 0,-11 14 1 0 0,-44 62 297 0 0,31-38-326 0 0,-43 67-589 0 0,46-64-2120 0 0,7-10-2190 0 0,22-32 1663 0 0,12 4-2494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8218 0 0,'0'-1'364'0'0,"0"0"1"0"0,0 0 0 0 0,0 0-1 0 0,0 0 1 0 0,0 0 0 0 0,0 0-1 0 0,0 0 1 0 0,0 0 0 0 0,1 0-1 0 0,-1 1 1 0 0,0-1 0 0 0,1 0-1 0 0,-1 0 1 0 0,1 0 0 0 0,-1 0-1 0 0,0 0 1 0 0,1 1 0 0 0,0-1-1 0 0,0-1 1 0 0,0 2-245 0 0,0-1 1 0 0,-1 1-1 0 0,1 0 1 0 0,0 0-1 0 0,-1 0 1 0 0,1-1-1 0 0,0 1 0 0 0,-1 0 1 0 0,1 0-1 0 0,0 0 1 0 0,-1 0-1 0 0,1 0 1 0 0,0 0-1 0 0,-1 0 1 0 0,1 0-1 0 0,0 1 1 0 0,-1-1-1 0 0,1 0 0 0 0,0 0 1 0 0,0 1-1 0 0,2 1-95 0 0,0-1 0 0 0,0 1 0 0 0,0 0 0 0 0,-1 0 0 0 0,1 0 0 0 0,0 0 0 0 0,-1 1-1 0 0,0-1 1 0 0,3 4 0 0 0,56 98-497 0 0,-44-71-1698 0 0,2-2 0 0 0,32 44 1 0 0,-48-72 1667 0 0,-1 0 0 0 0,1 0 0 0 0,0-1 1 0 0,0 1-1 0 0,0-1 0 0 0,0 0 0 0 0,3 3 1 0 0,6 2-3752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8570 0 0,'1'0'94'0'0,"-1"0"0"0"0,1-1-1 0 0,0 1 1 0 0,-1 0 0 0 0,1 0 0 0 0,0-1 0 0 0,-1 1 0 0 0,1 0 0 0 0,0 0 0 0 0,0 0 0 0 0,-1 0-1 0 0,1 0 1 0 0,0 0 0 0 0,0 0 0 0 0,-1 0 0 0 0,1 0 0 0 0,0 0 0 0 0,-1 1 0 0 0,1-1-1 0 0,0 0 1 0 0,-1 0 0 0 0,1 1 0 0 0,0-1 0 0 0,-1 0 0 0 0,1 1 0 0 0,0-1 0 0 0,0 1 0 0 0,24 17-52 0 0,-10-7 67 0 0,9 2 248 0 0,46 16-1 0 0,-65-27-200 0 0,1 0 0 0 0,-1-1 1 0 0,1 1-1 0 0,0-1 0 0 0,0 0 0 0 0,-1 0 0 0 0,1-1 0 0 0,0 0 1 0 0,0 0-1 0 0,0 0 0 0 0,0-1 0 0 0,0 0 0 0 0,-1 0 0 0 0,1 0 1 0 0,6-3-1 0 0,-11 4-100 0 0,0-1 0 0 0,0 1 0 0 0,0-1 0 0 0,0 1 0 0 0,0-1 0 0 0,0 0 0 0 0,0 1 0 0 0,0-1 0 0 0,0 0 0 0 0,-1 0 0 0 0,1 0 0 0 0,0 0 0 0 0,0 0 0 0 0,-1 1 0 0 0,2-3 0 0 0,-2 2-51 0 0,0 1 0 0 0,0 0 0 0 0,0-1 0 0 0,0 1 0 0 0,0-1 0 0 0,0 1 0 0 0,0 0 0 0 0,0-1 0 0 0,0 1 0 0 0,0 0 0 0 0,0-1 0 0 0,0 1 0 0 0,-1-1 0 0 0,1 1 0 0 0,0 0 0 0 0,0-1 0 0 0,0 1 0 0 0,0 0 0 0 0,-1-1 0 0 0,1 1 1 0 0,0 0-1 0 0,0-1 0 0 0,-1 1 0 0 0,1 0 0 0 0,0 0 0 0 0,0-1 0 0 0,-1 1 0 0 0,1 0 0 0 0,-1-1 0 0 0,0 1-27 0 0,-1-1 0 0 0,1 1 0 0 0,0-1 1 0 0,-1 1-1 0 0,1 0 0 0 0,-1-1 0 0 0,1 1 0 0 0,-1 0 0 0 0,1 0 0 0 0,0 0 1 0 0,-1 0-1 0 0,1 0 0 0 0,-1 0 0 0 0,1 1 0 0 0,-1-1 0 0 0,1 0 1 0 0,0 1-1 0 0,-1-1 0 0 0,1 1 0 0 0,-1-1 0 0 0,1 1 0 0 0,0 0 0 0 0,-3 1 1 0 0,-1 3-98 0 0,8-3 123 0 0,-3-2 4 0 0,1 1 0 0 0,-1-1 1 0 0,1 0-1 0 0,-1 0 0 0 0,1 1 0 0 0,-1-1 0 0 0,1 0 0 0 0,-1 0 0 0 0,0 1 0 0 0,1-1 1 0 0,-1 0-1 0 0,1 1 0 0 0,-1-1 0 0 0,0 1 0 0 0,1-1 0 0 0,-1 1 0 0 0,0-1 0 0 0,0 0 0 0 0,1 1 1 0 0,-1-1-1 0 0,0 1 0 0 0,0-1 0 0 0,0 1 0 0 0,0-1 0 0 0,1 1 0 0 0,-1-1 0 0 0,0 1 1 0 0,0 0-1 0 0,0-1 0 0 0,0 1 0 0 0,-1-1-4 0 0,1 1-1 0 0,0-1 1 0 0,0 0-1 0 0,0 1 1 0 0,0-1-1 0 0,0 0 1 0 0,-1 0 0 0 0,1 1-1 0 0,0-1 1 0 0,0 0-1 0 0,0 1 1 0 0,0-1 0 0 0,0 0-1 0 0,0 1 1 0 0,0-1-1 0 0,0 0 1 0 0,0 1-1 0 0,0-1 1 0 0,0 0 0 0 0,1 1-1 0 0,-1-1 1 0 0,0 0-1 0 0,0 0 1 0 0,0 1 0 0 0,0-1-1 0 0,0 0 1 0 0,0 1-1 0 0,1-1 1 0 0,-1 0-1 0 0,0 0 1 0 0,0 0 0 0 0,0 1-1 0 0,1-1 1 0 0,-1 0-1 0 0,0 0 1 0 0,0 0 0 0 0,1 1-1 0 0,-1-1 1 0 0,0 0-1 0 0,1 0 1 0 0,-1 0-1 0 0,0 0 1 0 0,0 0 0 0 0,1 0-1 0 0,-1 1 1 0 0,0-1-1 0 0,1 0 1 0 0,0 0 0 0 0,12-12 688 0 0,-13 11-653 0 0,0 1 1 0 0,1-1-1 0 0,-1 0 0 0 0,1 1 1 0 0,-1-1-1 0 0,1 0 1 0 0,-1 1-1 0 0,1-1 0 0 0,-1 1 1 0 0,1-1-1 0 0,-1 1 1 0 0,1-1-1 0 0,0 1 1 0 0,-1-1-1 0 0,1 1 0 0 0,0 0 1 0 0,0-1-1 0 0,-1 1 1 0 0,1 0-1 0 0,0 0 0 0 0,0-1 1 0 0,-1 1-1 0 0,2 0 1 0 0,-2 1-20 0 0,0 0 1 0 0,0-1 0 0 0,1 1 0 0 0,-1 0 0 0 0,0-1 0 0 0,0 1 0 0 0,0 0-1 0 0,-1 0 1 0 0,1-1 0 0 0,0 1 0 0 0,0 0 0 0 0,0-1 0 0 0,0 1-1 0 0,-1 0 1 0 0,1-1 0 0 0,0 1 0 0 0,-1 0 0 0 0,0 0 0 0 0,-1 0 49 0 0,6-13 37 0 0,-3 10-69 0 0,0-1 0 0 0,0 1 0 0 0,-1-1 0 0 0,1 0 0 0 0,0 1 0 0 0,-1-1 0 0 0,0 0 0 0 0,0 0 0 0 0,0 1-1 0 0,0-1 1 0 0,0 0 0 0 0,0 0 0 0 0,-1 1 0 0 0,1-1 0 0 0,-1 0 0 0 0,0 1 0 0 0,0-1 0 0 0,0 1 0 0 0,0-1 0 0 0,0 1 0 0 0,-1-1 0 0 0,1 1 0 0 0,-1 0 0 0 0,1-1 0 0 0,-1 1 0 0 0,0 0-1 0 0,0 0 1 0 0,0 1 0 0 0,0-1 0 0 0,0 0 0 0 0,0 0 0 0 0,-1 1 0 0 0,1 0 0 0 0,-5-3 0 0 0,2 2-28 0 0,1 0 1 0 0,-1 0-1 0 0,0 1 0 0 0,0 0 1 0 0,0 0-1 0 0,0 0 0 0 0,0 0 1 0 0,0 1-1 0 0,0-1 0 0 0,0 1 1 0 0,0 1-1 0 0,0-1 0 0 0,0 1 1 0 0,0 0-1 0 0,0 0 0 0 0,0 0 1 0 0,0 1-1 0 0,-6 2 0 0 0,3 1-64 0 0,0 0 0 0 0,0 0 0 0 0,0 1 0 0 0,1 0 0 0 0,-1 1 0 0 0,1-1 0 0 0,1 1 0 0 0,-1 1 0 0 0,2-1 0 0 0,-1 1 0 0 0,1 0 0 0 0,0 1 0 0 0,0-1 0 0 0,1 1-1 0 0,0 0 1 0 0,1 0 0 0 0,0 0 0 0 0,-2 10 0 0 0,3-13 8 0 0,1 1 0 0 0,1 0 0 0 0,-1-1 0 0 0,1 1-1 0 0,0-1 1 0 0,1 1 0 0 0,-1 0 0 0 0,1-1 0 0 0,1 1-1 0 0,-1-1 1 0 0,1 1 0 0 0,0-1 0 0 0,1 0 0 0 0,-1 0 0 0 0,1 0-1 0 0,0 0 1 0 0,1 0 0 0 0,-1-1 0 0 0,1 0 0 0 0,1 1 0 0 0,-1-1-1 0 0,0-1 1 0 0,1 1 0 0 0,0-1 0 0 0,0 1 0 0 0,11 5 0 0 0,8 5 44 0 0,49 22 0 0 0,-61-32-492 0 0,-1-1 0 0 0,1 0 0 0 0,0-1 0 0 0,0 0 0 0 0,0-1 0 0 0,24 1 0 0 0,-18-1-2391 0 0,1 9-2819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2:4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 4001 0 0,'-6'6'-31'0'0,"1"1"0"0"0,0 0 0 0 0,-8 14 0 0 0,13-19 184 0 0,-1-1 0 0 0,0 1 0 0 0,1-1 0 0 0,-1 1-1 0 0,1 0 1 0 0,-1-1 0 0 0,1 1 0 0 0,0 0-1 0 0,0 0 1 0 0,0-1 0 0 0,-1 1 0 0 0,2 2-1 0 0,-1-3 124 0 0,0 0-1 0 0,1 0 0 0 0,-1-1 0 0 0,0 1 0 0 0,1 0 0 0 0,-1 0 0 0 0,1-1 0 0 0,-1 1 0 0 0,1 0 0 0 0,0-1 0 0 0,-1 1 1 0 0,1 0-1 0 0,-1-1 0 0 0,1 1 0 0 0,0-1 0 0 0,0 1 0 0 0,-1-1 0 0 0,1 0 0 0 0,0 1 0 0 0,0-1 0 0 0,0 0 0 0 0,-1 1 0 0 0,1-1 1 0 0,0 0-1 0 0,0 0 0 0 0,1 1 0 0 0,2-1 249 0 0,1 0 1 0 0,-1-1-1 0 0,0 1 0 0 0,1-1 1 0 0,-1 0-1 0 0,0 0 1 0 0,0 0-1 0 0,1 0 1 0 0,-1-1-1 0 0,6-3 0 0 0,31-8 1008 0 0,-16 13-1045 0 0,0 1 0 0 0,1 1 0 0 0,-1 1 0 0 0,47 13 0 0 0,4-1-149 0 0,66 6 1 0 0,97 18 946 0 0,-159-26-1182 0 0,117 5-1 0 0,83-14 22 0 0,-238-4-92 0 0,362-22 10 0 0,-49 1 31 0 0,-207 17-61 0 0,263 6 29 0 0,-324 0-10 0 0,0-4 0 0 0,146-21-1 0 0,44 11 144 0 0,-183 12-123 0 0,100-13 1 0 0,-84 4 36 0 0,136 4 1 0 0,-91 4-40 0 0,-14-5 4 0 0,68 0 52 0 0,-108 8-72 0 0,0-4 1 0 0,151-22 0 0 0,261-22-15 0 0,-493 45-19 0 0,71-4 3 0 0,186-1 44 0 0,-58 8 35 0 0,61 5 11 0 0,-65-3-16 0 0,14 1-49 0 0,-26-1 42 0 0,-55-3-30 0 0,-61 3-36 0 0,89 2 5 0 0,-128-6 48 0 0,50 7-1 0 0,25 1 66 0 0,-47-9-69 0 0,94 3 131 0 0,-112 1-180 0 0,42 2 30 0 0,126 23 0 0 0,-100-10 34 0 0,-51-9-40 0 0,-18-2-30 0 0,68-2-1 0 0,-105-6 4 0 0,-15 0-1 0 0,1 1 1 0 0,0 0-1 0 0,-1 0 1 0 0,1 1-1 0 0,-1 0 1 0 0,1-1-1 0 0,-1 2 1 0 0,10 2-1 0 0,-4-2 128 0 0,3 3-1058 0 0,-14-5 790 0 0,0 0 0 0 0,0 1 0 0 0,-1-1 0 0 0,1 1 0 0 0,0-1 0 0 0,0 1-1 0 0,0-1 1 0 0,0 1 0 0 0,0-1 0 0 0,0 0 0 0 0,-1 1 0 0 0,1-1 0 0 0,0 1 0 0 0,0-1-1 0 0,-1 0 1 0 0,1 1 0 0 0,0-1 0 0 0,0 0 0 0 0,-1 1 0 0 0,1-1 0 0 0,0 0-1 0 0,-1 1 1 0 0,1-1 0 0 0,-1 0 0 0 0,1 0 0 0 0,0 1 0 0 0,-1-1 0 0 0,1 0 0 0 0,-1 0-1 0 0,1 0 1 0 0,-1 0 0 0 0,1 0 0 0 0,0 1 0 0 0,-2-1 0 0 0,1 0-587 0 0,0 1 1 0 0,-1-1-1 0 0,1 0 1 0 0,-1 1-1 0 0,1-1 1 0 0,0 0-1 0 0,-1 0 1 0 0,1 0-1 0 0,-1 0 1 0 0,1 0-1 0 0,-1 0 1 0 0,1 0-1 0 0,-1 0 1 0 0,1-1-1 0 0,-2 0 1 0 0,-12-3-5802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1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39 8322 0 0,'-1'-2'300'0'0,"1"0"1"0"0,-1 0-1 0 0,0 0 1 0 0,0 0-1 0 0,-1 0 1 0 0,1 1 0 0 0,0-1-1 0 0,-1 0 1 0 0,1 1-1 0 0,-1-1 1 0 0,1 0-1 0 0,-1 1 1 0 0,0 0-1 0 0,0-1 1 0 0,0 1-1 0 0,1 0 1 0 0,-1 0 0 0 0,-3-1-1 0 0,0 0-44 0 0,-1 1 1 0 0,1-1-1 0 0,0 1 0 0 0,-1 0 0 0 0,0 1 0 0 0,1-1 1 0 0,-7 1-1 0 0,-2 1-103 0 0,1 0 1 0 0,-1 1 0 0 0,1 0-1 0 0,-1 1 1 0 0,-16 7 0 0 0,16-5-144 0 0,1 2 1 0 0,0-1 0 0 0,0 2 0 0 0,1 0 0 0 0,0 0 0 0 0,0 1 0 0 0,1 0-1 0 0,0 1 1 0 0,-12 15 0 0 0,18-21-83 0 0,1 1 0 0 0,0 0 0 0 0,1 0-1 0 0,-1 1 1 0 0,1-1 0 0 0,0 1 0 0 0,0 0 0 0 0,1 0 0 0 0,-1 0 0 0 0,1 0-1 0 0,1 0 1 0 0,-1 0 0 0 0,1 1 0 0 0,0-1 0 0 0,1 0 0 0 0,-1 1 0 0 0,1-1-1 0 0,1 1 1 0 0,-1-1 0 0 0,1 0 0 0 0,0 1 0 0 0,0-1 0 0 0,3 8 0 0 0,2-2-148 0 0,-1-1 1 0 0,1 1-1 0 0,1-1 1 0 0,0-1 0 0 0,0 0-1 0 0,1 0 1 0 0,0 0 0 0 0,1-1-1 0 0,0 0 1 0 0,1 0-1 0 0,20 13 1 0 0,-19-15-977 0 0,1 0-1 0 0,0-1 1 0 0,0 0-1 0 0,0-1 1 0 0,1-1-1 0 0,23 6 1 0 0,-14-9-1985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2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8346 0 0,'0'1'119'0'0,"1"-1"-1"0"0,-1 1 1 0 0,1-1 0 0 0,-1 0 0 0 0,1 1-1 0 0,-1-1 1 0 0,0 1 0 0 0,1-1 0 0 0,-1 1-1 0 0,0 0 1 0 0,1-1 0 0 0,-1 1 0 0 0,0-1-1 0 0,0 1 1 0 0,1 0 0 0 0,-1-1 0 0 0,0 1-1 0 0,0-1 1 0 0,0 1 0 0 0,0 0 0 0 0,0-1-1 0 0,0 1 1 0 0,0 0 0 0 0,0-1 0 0 0,0 1 0 0 0,0 0-1 0 0,-1 0 1 0 0,-1 26 391 0 0,1-22-292 0 0,-17 225 1569 0 0,18-230-1767 0 0,0 1-1 0 0,0-1 1 0 0,0 0 0 0 0,0 0 0 0 0,0 1 0 0 0,0-1 0 0 0,0 0-1 0 0,0 1 1 0 0,0-1 0 0 0,0 0 0 0 0,0 0 0 0 0,1 1 0 0 0,-1-1 0 0 0,0 0-1 0 0,0 1 1 0 0,0-1 0 0 0,0 0 0 0 0,1 0 0 0 0,-1 0 0 0 0,0 1-1 0 0,0-1 1 0 0,0 0 0 0 0,1 0 0 0 0,-1 0 0 0 0,0 1 0 0 0,0-1 0 0 0,1 0-1 0 0,-1 0 1 0 0,0 0 0 0 0,0 0 0 0 0,1 0 0 0 0,-1 0 0 0 0,0 1-1 0 0,0-1 1 0 0,1 0 0 0 0,-1 0 0 0 0,0 0 0 0 0,1 0 0 0 0,-1 0 0 0 0,18-3-199 0 0,17-12-403 0 0,-25 9 574 0 0,-1-1 0 0 0,0 0 0 0 0,0-1 0 0 0,-1 0 0 0 0,8-10 0 0 0,-10 11-17 0 0,1-1 1 0 0,1 1-1 0 0,-1 0 1 0 0,1 0-1 0 0,1 1 1 0 0,11-7-1 0 0,-20 13 24 0 0,1-1 0 0 0,-1 1 0 0 0,1 0 0 0 0,-1-1 0 0 0,1 1-1 0 0,-1 0 1 0 0,1 0 0 0 0,-1 0 0 0 0,1-1 0 0 0,0 1 0 0 0,-1 0 0 0 0,1 0 0 0 0,0 0 0 0 0,-1 0 0 0 0,1 0 0 0 0,-1 0 0 0 0,1 0-1 0 0,0 0 1 0 0,-1 0 0 0 0,1 1 0 0 0,-1-1 0 0 0,1 0 0 0 0,0 0 0 0 0,-1 1 0 0 0,1-1 0 0 0,-1 0 0 0 0,1 0 0 0 0,-1 1-1 0 0,1-1 1 0 0,-1 1 0 0 0,1-1 0 0 0,-1 0 0 0 0,0 1 0 0 0,1-1 0 0 0,-1 1 0 0 0,1-1 0 0 0,-1 1 0 0 0,0-1 0 0 0,0 1 0 0 0,1-1-1 0 0,-1 1 1 0 0,0 0 0 0 0,0-1 0 0 0,1 1 0 0 0,-1 0 0 0 0,5 38 169 0 0,-2-13-199 0 0,-2-21 41 0 0,1-1 0 0 0,0 1 0 0 0,0-1 0 0 0,1 1 0 0 0,-1-1 1 0 0,1 0-1 0 0,0 0 0 0 0,0 0 0 0 0,1 0 0 0 0,-1-1 0 0 0,1 1 0 0 0,0-1 1 0 0,-1 0-1 0 0,1 0 0 0 0,1 0 0 0 0,-1-1 0 0 0,9 5 0 0 0,-11-9 43 0 0,-1 1 0 0 0,1-1 0 0 0,0 1-1 0 0,-1-1 1 0 0,1 0 0 0 0,-1 0-1 0 0,0 0 1 0 0,0 0 0 0 0,0 0 0 0 0,0 0-1 0 0,0 0 1 0 0,0 0 0 0 0,0 0-1 0 0,0-5 1 0 0,1 2 7 0 0,1-1-81 0 0,1-1 0 0 0,-1 1 0 0 0,1 0 0 0 0,0 0 0 0 0,10-10 0 0 0,-3 9-7756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20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 5777 0 0,'-1'0'81'0'0,"1"0"0"0"0,0 0 0 0 0,0-1 1 0 0,-1 1-1 0 0,1 0 0 0 0,0 0 0 0 0,0 0 0 0 0,-1 0 0 0 0,1 0 0 0 0,0 0 0 0 0,0 0 0 0 0,0 0 0 0 0,-1-1 0 0 0,1 1 0 0 0,0 0 0 0 0,0 0 1 0 0,0 0-1 0 0,-1-1 0 0 0,1 1 0 0 0,0 0 0 0 0,0 0 0 0 0,0 0 0 0 0,0-1 0 0 0,0 1 0 0 0,0 0 0 0 0,-1 0 0 0 0,1-1 0 0 0,0 1 0 0 0,0 0 1 0 0,0 0-1 0 0,0-1 0 0 0,0 1 0 0 0,0 0 0 0 0,0 0 0 0 0,0-1 0 0 0,0 1 0 0 0,0 0 0 0 0,0 0 0 0 0,0-1 0 0 0,0 1 0 0 0,0 0 0 0 0,1-1 1 0 0,12-2 1631 0 0,19 5-422 0 0,180 51 1086 0 0,-44-9-4011 0 0,-155-43-962 0 0,-11-11-1048 0 0,-3 3-574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2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9010 0 0,'5'37'3386'0'0,"14"21"-3141"0"0,-10-30-81 0 0,11 40-495 0 0,-3 1-1 0 0,14 136 1 0 0,-31-203 177 0 0,0 2-408 0 0,1 0 0 0 0,-1 0 0 0 0,1 0 0 0 0,0 0 0 0 0,0 0-1 0 0,0 0 1 0 0,2 4 0 0 0,1-3-3629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2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 7858 0 0,'8'1'3914'0'0,"15"-4"-2636"0"0,-6 1-754 0 0,5 3-222 0 0,-1 2 1 0 0,0 0 0 0 0,0 1 0 0 0,34 12 0 0 0,-31-8-76 0 0,1-2 1 0 0,46 7-1 0 0,-70-13-178 0 0,1 1 1 0 0,0-1-1 0 0,0 0 1 0 0,-1 0-1 0 0,1 0 1 0 0,0 0-1 0 0,0 0 0 0 0,0-1 1 0 0,-1 1-1 0 0,1-1 1 0 0,0 1-1 0 0,0-1 1 0 0,-1 1-1 0 0,1-1 0 0 0,-1 0 1 0 0,1 0-1 0 0,0 0 1 0 0,-1 0-1 0 0,1 0 0 0 0,-1 0 1 0 0,0 0-1 0 0,1 0 1 0 0,-1-1-1 0 0,2-2 1 0 0,-2 1-19 0 0,1 0 1 0 0,-1 0 0 0 0,0 0 0 0 0,-1 0 0 0 0,1 0 0 0 0,0 0 0 0 0,-1 0-1 0 0,0 0 1 0 0,0 0 0 0 0,0-1 0 0 0,0 1 0 0 0,0 0 0 0 0,-1-3 0 0 0,-3-10-183 0 0,0 0 1 0 0,0 1-1 0 0,-2 0 1 0 0,-10-21 0 0 0,-20-27-250 0 0,34 59 363 0 0,-1 0 0 0 0,0 0 0 0 0,0 1 0 0 0,0-1 0 0 0,0 1 0 0 0,0 0 0 0 0,-1 0-1 0 0,0 0 1 0 0,1 0 0 0 0,-1 1 0 0 0,0-1 0 0 0,-1 1 0 0 0,-4-2 0 0 0,7 4 18 0 0,0 0-1 0 0,0 0 1 0 0,0 0 0 0 0,1 0 0 0 0,-1 1 0 0 0,0-1-1 0 0,0 1 1 0 0,1-1 0 0 0,-1 1 0 0 0,0-1 0 0 0,1 1-1 0 0,-1 0 1 0 0,1 0 0 0 0,-1 0 0 0 0,1 0 0 0 0,-1 0 0 0 0,1 0-1 0 0,-1 0 1 0 0,1 1 0 0 0,0-1 0 0 0,0 0 0 0 0,0 1-1 0 0,0-1 1 0 0,-2 4 0 0 0,-24 43-213 0 0,24-41 196 0 0,-4 6-34 0 0,2 0 0 0 0,-1 1 1 0 0,1 0-1 0 0,1 0 0 0 0,1 0 0 0 0,0 1 1 0 0,1-1-1 0 0,-1 18 0 0 0,3-24 104 0 0,0-1 0 0 0,1 1 0 0 0,0 0-1 0 0,0-1 1 0 0,1 0 0 0 0,0 1 0 0 0,0-1-1 0 0,1 0 1 0 0,-1 0 0 0 0,2 0-1 0 0,-1 0 1 0 0,1-1 0 0 0,0 1 0 0 0,0-1-1 0 0,1 0 1 0 0,0 0 0 0 0,8 8 0 0 0,-5-7 99 0 0,0-1 1 0 0,0 1 0 0 0,1-1 0 0 0,0-1 0 0 0,0 0 0 0 0,0 0 0 0 0,0-1 0 0 0,1 0 0 0 0,0 0-1 0 0,0-1 1 0 0,0 0 0 0 0,16 1 0 0 0,-15-3-393 0 0,1 0 1 0 0,-1-1-1 0 0,0 0 0 0 0,0-1 0 0 0,0-1 1 0 0,0 1-1 0 0,13-5 0 0 0,-3-5-5001 0 0,-15 4-370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4:21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11723 0 0,'2'-3'399'0'0,"2"-1"0"0"0,-1 1 1 0 0,0 0-1 0 0,1 0 1 0 0,-1 0-1 0 0,1 0 1 0 0,0 1-1 0 0,0-1 0 0 0,0 1 1 0 0,0 0-1 0 0,7-2 1 0 0,-9 4-324 0 0,1-1-1 0 0,-1 1 1 0 0,1 0 0 0 0,0 0 0 0 0,-1 0-1 0 0,1 1 1 0 0,-1-1 0 0 0,1 0 0 0 0,-1 1 0 0 0,1 0-1 0 0,-1 0 1 0 0,1 0 0 0 0,-1 0 0 0 0,0 0-1 0 0,0 0 1 0 0,1 0 0 0 0,-1 1 0 0 0,0-1-1 0 0,0 1 1 0 0,0 0 0 0 0,0-1 0 0 0,1 3 0 0 0,10 10 47 0 0,0 1-1 0 0,-2 0 1 0 0,0 0 0 0 0,-1 1 0 0 0,0 0 0 0 0,-1 1 0 0 0,-1 0 0 0 0,6 20 0 0 0,-4-9 78 0 0,-2 0 0 0 0,-1 0 0 0 0,-2 0 0 0 0,4 48 0 0 0,-8-51-6 0 0,-1 0 1 0 0,-1 0 0 0 0,-2 0 0 0 0,0 0-1 0 0,-2 0 1 0 0,-1-1 0 0 0,-17 46-1 0 0,10-37-463 0 0,-27 44 0 0 0,-28 29-4343 0 0,57-86 1669 0 0,2-3-2798 0 0,-2-6 91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1:47:5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1464 0 8266 0 0,'-23'13'1624'0'0,"1"0"0"0"0,0 1 1 0 0,-34 30-1 0 0,0 0-289 0 0,29-23-1049 0 0,2 1 0 0 0,0 0 1 0 0,2 2-1 0 0,-38 49 0 0 0,-69 121 67 0 0,49-67 241 0 0,20-33-40 0 0,-57 121-1 0 0,-31 109-233 0 0,19-38-221 0 0,58-126 19 0 0,8 4 1 0 0,6 3-1 0 0,-48 235 1 0 0,-31 532 578 0 0,119-545-30 0 0,21-306-558 0 0,3 0 1 0 0,27 134 0 0 0,-28-194-118 0 0,1 0-1 0 0,2 0 1 0 0,0-1 0 0 0,1 0 0 0 0,1 0 0 0 0,1-1-1 0 0,1-1 1 0 0,0 0 0 0 0,2 0 0 0 0,1-1 0 0 0,0-1 0 0 0,1-1-1 0 0,1 0 1 0 0,30 23 0 0 0,73 62-25 0 0,70 52-299 0 0,-182-149 104 0 0,0 1 0 0 0,0-1 1 0 0,1-1-1 0 0,-1 1 1 0 0,1-2-1 0 0,15 6 1 0 0,-21-9-33 0 0,0 1 1 0 0,0-1-1 0 0,0 1 1 0 0,0-1-1 0 0,0 0 0 0 0,0 0 1 0 0,0 0-1 0 0,0 0 1 0 0,0-1-1 0 0,0 1 1 0 0,0-1-1 0 0,0 0 1 0 0,-1 0-1 0 0,1 0 1 0 0,0 0-1 0 0,0-1 1 0 0,-1 1-1 0 0,1-1 1 0 0,-1 1-1 0 0,1-1 1 0 0,-1 0-1 0 0,0 0 1 0 0,1 0-1 0 0,-1 0 1 0 0,2-3-1 0 0,17-28-6767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2:10:2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10 446 24575,'0'0'0,"-4"-11"0,0-19 0,3-19 0,5-8-9830,7-7 8340,5 2 1490,-1 6 2817,-3 13-2817,-2 11 1719,-5 10-1719,-2 9 0,-1 6-1407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5T02:10:25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24575,'0'0'0,"0"0"0,0 0 0,0 0 0,0 0 0,0 0 0,0 0 0,0 0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15 5537 0 0,'-12'-7'9607'0'0,"-2"7"-4782"0"0,13 0-4771 0 0,0 0-1 0 0,0 0 0 0 0,0 1 0 0 0,1-1 1 0 0,-1 0-1 0 0,0 1 0 0 0,0-1 0 0 0,0 1 1 0 0,1-1-1 0 0,-1 1 0 0 0,0-1 1 0 0,1 1-1 0 0,-1 0 0 0 0,0-1 0 0 0,1 1 1 0 0,-1 0-1 0 0,1-1 0 0 0,-1 1 0 0 0,1 0 1 0 0,-1 0-1 0 0,1-1 0 0 0,-1 1 0 0 0,1 0 1 0 0,0 0-1 0 0,0 0 0 0 0,-1 0 0 0 0,1 0 1 0 0,0-1-1 0 0,0 1 0 0 0,0 0 1 0 0,0 0-1 0 0,0 0 0 0 0,0 0 0 0 0,0 0 1 0 0,0 0-1 0 0,0 0 0 0 0,1-1 0 0 0,-1 1 1 0 0,0 0-1 0 0,1 0 0 0 0,-1 0 0 0 0,0 0 1 0 0,1-1-1 0 0,-1 1 0 0 0,2 1 0 0 0,5 10-72 0 0,2 0-1 0 0,0 0 0 0 0,0-1 1 0 0,1 0-1 0 0,0-1 0 0 0,1 0 1 0 0,0 0-1 0 0,1-1 0 0 0,0-1 0 0 0,0 0 1 0 0,1-1-1 0 0,25 11 0 0 0,-34-17 15 0 0,0-1 0 0 0,1 1 0 0 0,-1-1-1 0 0,0 0 1 0 0,0 0 0 0 0,0-1 0 0 0,0 1-1 0 0,0-1 1 0 0,0 0 0 0 0,0 0 0 0 0,0-1 0 0 0,0 1-1 0 0,0-1 1 0 0,-1 1 0 0 0,1-1 0 0 0,0 0-1 0 0,-1-1 1 0 0,0 1 0 0 0,1-1 0 0 0,-1 1-1 0 0,0-1 1 0 0,4-5 0 0 0,-4 5 7 0 0,0 1-1 0 0,-1-1 1 0 0,1 0-1 0 0,-1 0 1 0 0,0-1-1 0 0,0 1 1 0 0,0 0-1 0 0,0-1 1 0 0,-1 1 0 0 0,1-1-1 0 0,-1 1 1 0 0,0-1-1 0 0,0 0 1 0 0,0 0-1 0 0,-1 1 1 0 0,1-1 0 0 0,-1 0-1 0 0,0 0 1 0 0,0 0-1 0 0,0 0 1 0 0,-1 1-1 0 0,1-1 1 0 0,-1 0-1 0 0,-1-5 1 0 0,-1 6-36 0 0,1-1 0 0 0,-1 1 0 0 0,1 0 0 0 0,-1-1-1 0 0,0 1 1 0 0,0 1 0 0 0,0-1 0 0 0,-1 0 0 0 0,1 1 0 0 0,-1 0 0 0 0,1 0-1 0 0,-1 0 1 0 0,0 0 0 0 0,0 0 0 0 0,0 1 0 0 0,0-1 0 0 0,-5 0 0 0 0,0 0-28 0 0,1 0 0 0 0,-1 0 0 0 0,0 1 0 0 0,0 0 0 0 0,0 1 0 0 0,1 0 0 0 0,-13 1 0 0 0,16 0 61 0 0,0 0-1 0 0,1 1 0 0 0,-1-1 1 0 0,0 1-1 0 0,1 0 1 0 0,-1 0-1 0 0,1 0 0 0 0,-1 1 1 0 0,-4 3-1 0 0,5-2-727 0 0,-1 0 1 0 0,1 0-1 0 0,0 0 0 0 0,1 1 1 0 0,-1-1-1 0 0,1 1 1 0 0,0 0-1 0 0,0 0 0 0 0,0 0 1 0 0,0 0-1 0 0,-2 10 0 0 0,2-6 46 0 0,1-1-1 0 0,1 0 0 0 0,-1 1 0 0 0,1-1 0 0 0,1 1 0 0 0,-1-1 0 0 0,3 16 1 0 0,-1-16 1843 0 0,0 0 0 0 0,1 0 0 0 0,0 0 0 0 0,5 13 1 0 0,-6-20-957 0 0,0 1 1 0 0,0-1-1 0 0,0 0 1 0 0,0 0 0 0 0,1 0-1 0 0,-1 1 1 0 0,0-1-1 0 0,0 0 1 0 0,1-1 0 0 0,-1 1-1 0 0,0 0 1 0 0,1 0-1 0 0,-1 0 1 0 0,1-1 0 0 0,-1 1-1 0 0,1-1 1 0 0,0 1-1 0 0,-1-1 1 0 0,3 0 0 0 0,37 4-68 0 0,-29-3 121 0 0,0-1-183 0 0,1 1 0 0 0,0 1-1 0 0,0 0 1 0 0,-1 1 0 0 0,1 1 0 0 0,13 5-1 0 0,-24-9-28 0 0,0 2-1 0 0,0-1 1 0 0,1 0-1 0 0,-1 0 1 0 0,0 1-1 0 0,0-1 1 0 0,0 1-1 0 0,-1-1 1 0 0,1 1-1 0 0,0 0 1 0 0,0 0-1 0 0,-1 0 1 0 0,1 0-1 0 0,-1 0 1 0 0,0 0-1 0 0,0 0 1 0 0,0 1-1 0 0,0-1 1 0 0,0 0-1 0 0,0 1 1 0 0,0-1 0 0 0,-1 0-1 0 0,1 1 1 0 0,-1-1-1 0 0,0 1 1 0 0,0-1-1 0 0,0 1 1 0 0,0-1-1 0 0,0 1 1 0 0,0-1-1 0 0,-1 1 1 0 0,1-1-1 0 0,-1 1 1 0 0,1-1-1 0 0,-1 0 1 0 0,0 1-1 0 0,0-1 1 0 0,-2 4-1 0 0,-17 22-150 0 0,17-23-643 0 0,23-17 376 0 0,-20 12 373 0 0,34-23 460 0 0,-29 19-346 0 0,1-1 0 0 0,-1 1 0 0 0,1 1 0 0 0,0-1 0 0 0,0 1 0 0 0,0 0 0 0 0,1 0 0 0 0,-1 1 0 0 0,1 0 0 0 0,-1 0 0 0 0,1 0 0 0 0,0 1 0 0 0,12-1 0 0 0,-9 2-209 0 0,-8 1-406 0 0,0-1 0 0 0,0 0 0 0 0,-1 0 0 0 0,1 1 0 0 0,0-1 0 0 0,0 0 0 0 0,0-1 0 0 0,0 1-1 0 0,0 0 1 0 0,-1 0 0 0 0,1-1 0 0 0,0 1 0 0 0,0-1 0 0 0,0 0 0 0 0,-1 1 0 0 0,1-1 0 0 0,0 0 0 0 0,-1 0-1 0 0,1 0 1 0 0,-1 0 0 0 0,1 0 0 0 0,-1-1 0 0 0,0 1 0 0 0,1 0 0 0 0,-1-1 0 0 0,0 1 0 0 0,2-3 0 0 0,2-9-3202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2:4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7866 0 0,'1'75'8343'0'0,"-1"-74"-8279"0"0,0-1 0 0 0,1 1-1 0 0,-1-1 1 0 0,0 0 0 0 0,0 1 0 0 0,1-1 0 0 0,-1 0 0 0 0,0 1-1 0 0,1-1 1 0 0,-1 0 0 0 0,0 0 0 0 0,1 1 0 0 0,-1-1 0 0 0,0 0 0 0 0,1 0-1 0 0,-1 0 1 0 0,1 1 0 0 0,-1-1 0 0 0,0 0 0 0 0,1 0 0 0 0,-1 0 0 0 0,1 0-1 0 0,-1 0 1 0 0,0 0 0 0 0,1 0 0 0 0,-1 0 0 0 0,1 0 0 0 0,-1 0 0 0 0,0 0-1 0 0,1 0 1 0 0,-1 0 0 0 0,1 0 0 0 0,-1 0 0 0 0,0-1 0 0 0,1 1 0 0 0,-1 0-1 0 0,1 0 1 0 0,-1 0 0 0 0,0-1 0 0 0,1 1 0 0 0,-1 0 0 0 0,1-1 0 0 0,27-11 1022 0 0,-17 7-541 0 0,3 0-322 0 0,0 1 1 0 0,0 1-1 0 0,0 1 1 0 0,0 0-1 0 0,0 0 1 0 0,1 2-1 0 0,-1-1 1 0 0,0 2-1 0 0,27 4 1 0 0,7 5-30 0 0,74 24 1 0 0,-76-19-39 0 0,63 12-1 0 0,151-6 983 0 0,-189-19-888 0 0,0 3 1 0 0,131 27 0 0 0,-152-20-184 0 0,0-1 0 0 0,1-3 0 0 0,0-2 0 0 0,93 0 0 0 0,-14-12 66 0 0,-20 0 5 0 0,179 13 0 0 0,-245-3-135 0 0,0-2-1 0 0,0-1 1 0 0,0-3 0 0 0,0-1-1 0 0,54-12 1 0 0,-89 13-19 0 0,5-1 43 0 0,0 0 0 0 0,0 0 0 0 0,0 1 0 0 0,0 1 0 0 0,1 1 0 0 0,-1 0 0 0 0,29 4 0 0 0,-24-1-33 0 0,0-1-1 0 0,0-1 1 0 0,0-1 0 0 0,36-4-1 0 0,15 1-36 0 0,-65 3-74 0 0,1 0 0 0 0,0 1 0 0 0,-1 0 0 0 0,1 1 0 0 0,0-1 0 0 0,-1 1 0 0 0,8 3 0 0 0,10 11-3251 0 0,-22-15 2574 0 0,1 0 1 0 0,-1 1-1 0 0,0-1 0 0 0,0 1 1 0 0,0-1-1 0 0,0 1 0 0 0,0-1 1 0 0,0 1-1 0 0,0 0 0 0 0,-1-1 1 0 0,2 4-1 0 0,-2 4-6921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87 4553 0 0,'-3'-9'1164'0'0,"0"0"0"0"0,-1 1 0 0 0,-7-15 0 0 0,10 32 4619 0 0,1 37-3669 0 0,2 3-1403 0 0,-2-20-997 0 0,2 1 1 0 0,0 0 0 0 0,14 55 0 0 0,-16-84 115 0 0,1 1 1 0 0,-1-1 0 0 0,0 1-1 0 0,1-1 1 0 0,0 0 0 0 0,-1 1-1 0 0,1-1 1 0 0,0 0 0 0 0,0 0-1 0 0,-1 0 1 0 0,1 0 0 0 0,0 1-1 0 0,3 0 1 0 0,-4-1 22 0 0,0-1 1 0 0,1 0-1 0 0,-1 0 0 0 0,1 0 0 0 0,-1 1 1 0 0,1-1-1 0 0,-1 0 0 0 0,0 0 0 0 0,1 0 1 0 0,-1 0-1 0 0,1 0 0 0 0,-1 0 1 0 0,1 0-1 0 0,-1 0 0 0 0,1 0 0 0 0,-1 0 1 0 0,1 0-1 0 0,-1-1 0 0 0,1 1 0 0 0,-1 0 1 0 0,0 0-1 0 0,1 0 0 0 0,-1-1 1 0 0,1 1-1 0 0,-1 0 0 0 0,0 0 0 0 0,1-1 1 0 0,1-1-142 0 0,0 0 0 0 0,-1 0 0 0 0,1 0-1 0 0,-1 0 1 0 0,0 0 0 0 0,0 0 0 0 0,0 0 0 0 0,0-1 0 0 0,0 1 0 0 0,0 0 0 0 0,0-1 0 0 0,-1 1 0 0 0,1 0 0 0 0,-1-6 0 0 0,0-16-884 0 0,4-2-1524 0 0</inkml:trace>
  <inkml:trace contextRef="#ctx0" brushRef="#br0" timeOffset="1">118 1 6121 0 0,'2'6'6916'0'0,"1"10"-3632"0"0,-4 13-1568 0 0,5 44 0 0 0,0-8-3950 0 0,-9-1-5041 0 0,3-54 4551 0 0,-2-1-1795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5465 0 0,'-24'58'1643'0'0,"23"-55"-1388"0"0,0 1 0 0 0,0-1 0 0 0,0 0 1 0 0,1 1-1 0 0,0 0 0 0 0,-1-1 0 0 0,1 1 0 0 0,0-1 0 0 0,1 1 0 0 0,-1-1 1 0 0,1 1-1 0 0,-1-1 0 0 0,1 1 0 0 0,0-1 0 0 0,2 6 0 0 0,-1-8-68 0 0,-1 1-1 0 0,1-1 0 0 0,-1 0 0 0 0,1 1 0 0 0,-1-1 0 0 0,1 0 0 0 0,0 0 0 0 0,0 0 1 0 0,0 0-1 0 0,-1 0 0 0 0,1 0 0 0 0,0 0 0 0 0,0-1 0 0 0,0 1 0 0 0,4 0 1 0 0,39 4 171 0 0,-29-3-93 0 0,-10-1-214 0 0,1-1-1 0 0,0 1 0 0 0,0-1 1 0 0,0 0-1 0 0,0-1 0 0 0,0 0 1 0 0,0 0-1 0 0,-1 0 0 0 0,1-1 1 0 0,8-3-1 0 0,-13 4-77 0 0,0 0 0 0 0,0 0-1 0 0,0 0 1 0 0,-1 0 0 0 0,1-1 0 0 0,0 1 0 0 0,0-1-1 0 0,-1 1 1 0 0,1-1 0 0 0,-1 0 0 0 0,1 0 0 0 0,-1 1-1 0 0,0-1 1 0 0,0 0 0 0 0,0 0 0 0 0,0 0 0 0 0,0 0-1 0 0,0-1 1 0 0,0 1 0 0 0,-1 0 0 0 0,1 0 0 0 0,-1 0 0 0 0,0-1-1 0 0,0 1 1 0 0,1 0 0 0 0,-1-1 0 0 0,-1 1 0 0 0,1 0-1 0 0,0 0 1 0 0,0-1 0 0 0,-1 1 0 0 0,0 0 0 0 0,1 0-1 0 0,-1 0 1 0 0,-1-3 0 0 0,0 0-295 0 0,-1 0 0 0 0,1 0 1 0 0,-1 0-1 0 0,0 0 0 0 0,0 1 0 0 0,0-1 0 0 0,-1 1 1 0 0,0 0-1 0 0,0 0 0 0 0,0 0 0 0 0,0 0 0 0 0,0 1 0 0 0,-1 0 1 0 0,0 0-1 0 0,1 0 0 0 0,-1 0 0 0 0,0 1 0 0 0,-1 0 1 0 0,1 0-1 0 0,-7-2 0 0 0,9 3 295 0 0,-1 0 1 0 0,0 0-1 0 0,1 1 0 0 0,-1-1 1 0 0,0 1-1 0 0,0 0 0 0 0,1 0 1 0 0,-1 0-1 0 0,0 0 0 0 0,1 1 1 0 0,-1 0-1 0 0,0-1 0 0 0,1 1 1 0 0,-1 0-1 0 0,1 1 1 0 0,-1-1-1 0 0,1 1 0 0 0,-1 0 1 0 0,1-1-1 0 0,0 1 0 0 0,0 1 1 0 0,0-1-1 0 0,0 0 0 0 0,1 1 1 0 0,-1-1-1 0 0,0 1 0 0 0,1 0 1 0 0,0 0-1 0 0,0 0 0 0 0,-4 7 1 0 0,5-9 195 0 0,1 0 1 0 0,-1 0-1 0 0,1 0 1 0 0,-1 0-1 0 0,1 1 0 0 0,-1-1 1 0 0,1 0-1 0 0,-1 0 1 0 0,1 1-1 0 0,0-1 1 0 0,0 0-1 0 0,0 1 0 0 0,0-1 1 0 0,0 0-1 0 0,0 1 1 0 0,0 0-1 0 0,1-1 31 0 0,-1-1 0 0 0,1 1 0 0 0,-1-1 0 0 0,1 0 0 0 0,-1 1 0 0 0,1-1-1 0 0,0 0 1 0 0,-1 0 0 0 0,1 1 0 0 0,-1-1 0 0 0,1 0 0 0 0,0 0 0 0 0,-1 0 0 0 0,1 0-1 0 0,-1 0 1 0 0,1 0 0 0 0,0 0 0 0 0,-1 0 0 0 0,1 0 0 0 0,0 0 0 0 0,-1 0 0 0 0,1 0 0 0 0,0 0-1 0 0,-1-1 1 0 0,1 1 0 0 0,-1 0 0 0 0,1 0 0 0 0,-1-1 0 0 0,1 1 0 0 0,0 0 0 0 0,-1-1 0 0 0,1 0-1 0 0,7-2 461 0 0,1 0 0 0 0,-1 0 0 0 0,1 1 0 0 0,0 0 0 0 0,0 0 0 0 0,10 0 0 0 0,-7 2-750 0 0,0 1 0 0 0,-1 0 0 0 0,1 0 0 0 0,-1 1 0 0 0,1 1 0 0 0,-1 0 0 0 0,15 6 0 0 0,8 1-4037 0 0,-30-10 2970 0 0,0 1-1 0 0,0-1 0 0 0,0 1 0 0 0,0-1 0 0 0,0-1 0 0 0,7 0 0 0 0,8-3-3976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78 176 6113 0 0,'-2'-1'400'0'0,"1"1"0"0"0,-1-1 1 0 0,1 1-1 0 0,-1-1 0 0 0,0 1 0 0 0,1 0 0 0 0,-1 0 0 0 0,0-1 0 0 0,1 1 0 0 0,-1 1 0 0 0,1-1 0 0 0,-1 0 1 0 0,0 0-1 0 0,1 1 0 0 0,-1-1 0 0 0,1 0 0 0 0,-1 1 0 0 0,1 0 0 0 0,-1-1 0 0 0,1 1 0 0 0,-1 0 0 0 0,-1 1 0 0 0,0 0 26 0 0,1 0 0 0 0,-1 1-1 0 0,0-1 1 0 0,1 1-1 0 0,-1 0 1 0 0,1 0 0 0 0,0 0-1 0 0,0 0 1 0 0,-3 7-1 0 0,3-6-355 0 0,0-1 0 0 0,1 1-1 0 0,-1 0 1 0 0,1 0 0 0 0,0 0 0 0 0,0 0-1 0 0,0 0 1 0 0,1 1 0 0 0,-1-1 0 0 0,1 0-1 0 0,0 0 1 0 0,0 0 0 0 0,0 0 0 0 0,1 1-1 0 0,0-1 1 0 0,-1 0 0 0 0,1 0 0 0 0,4 8-1 0 0,0-6-121 0 0,0 1 0 0 0,1-1-1 0 0,0 0 1 0 0,0 0 0 0 0,0 0-1 0 0,1-1 1 0 0,8 6 0 0 0,-12-9 45 0 0,1 0 1 0 0,0 0 0 0 0,-1 0 0 0 0,1 0 0 0 0,0 0 0 0 0,0-1 0 0 0,0 0 0 0 0,0 0 0 0 0,0 0-1 0 0,0 0 1 0 0,0 0 0 0 0,0-1 0 0 0,1 0 0 0 0,-1 0 0 0 0,0 0 0 0 0,6-1 0 0 0,-9 0 14 0 0,1 1 1 0 0,-1 0-1 0 0,0-1 0 0 0,1 1 1 0 0,-1-1-1 0 0,0 1 1 0 0,0-1-1 0 0,1 0 1 0 0,-1 0-1 0 0,0 1 1 0 0,0-1-1 0 0,0 0 0 0 0,0 0 1 0 0,0 0-1 0 0,0 0 1 0 0,0 0-1 0 0,-1 0 1 0 0,1-1-1 0 0,0 1 1 0 0,-1 0-1 0 0,1 0 0 0 0,0-1 1 0 0,0-1-1 0 0,-1 0-40 0 0,1 0 0 0 0,-1 0-1 0 0,0 0 1 0 0,0 1-1 0 0,0-1 1 0 0,-1 0 0 0 0,1 0-1 0 0,-1 0 1 0 0,1 0-1 0 0,-1 1 1 0 0,-1-4 0 0 0,-2-2-360 0 0,1 0 1 0 0,-2-1 0 0 0,1 1 0 0 0,-1 1 0 0 0,0-1-1 0 0,-9-9 1 0 0,-7 0-404 0 0,1 1 317 0 0,20 16 476 0 0,0 0 0 0 0,0 0 1 0 0,0 0-1 0 0,1 0 0 0 0,-1 0 0 0 0,0 0 1 0 0,0 0-1 0 0,0 0 0 0 0,0 0 0 0 0,1 0 1 0 0,-1 0-1 0 0,0 0 0 0 0,0 0 0 0 0,0 0 1 0 0,0 0-1 0 0,1 0 0 0 0,-1 0 0 0 0,0 0 1 0 0,0 0-1 0 0,0-1 0 0 0,0 1 0 0 0,1 0 1 0 0,-1 0-1 0 0,0 0 0 0 0,0 0 0 0 0,0 0 1 0 0,0 0-1 0 0,0 0 0 0 0,1 0 0 0 0,-1-1 1 0 0,0 1-1 0 0,0 0 0 0 0,0 0 0 0 0,0 0 0 0 0,0 0 1 0 0,0-1-1 0 0,0 1 0 0 0,0 0 0 0 0,0 0 1 0 0,0 0-1 0 0,0 0 0 0 0,0-1 0 0 0,1 1 1 0 0,-1 0-1 0 0,0 0 0 0 0,0 0 0 0 0,0 0 1 0 0,0-1-1 0 0,-1 1 0 0 0,1 0 0 0 0,0 0 1 0 0,0 0-1 0 0,0 0 0 0 0,0-1 0 0 0,0 1 1 0 0,0 0-1 0 0,0 0 0 0 0,5 0 194 0 0,0-1-1 0 0,0 1 1 0 0,0-1-1 0 0,0 0 1 0 0,0 0 0 0 0,0-1-1 0 0,0 1 1 0 0,0-1-1 0 0,-1 0 1 0 0,1-1-1 0 0,5-2 1 0 0,50-36 513 0 0,-50 34-716 0 0,-3 1-43 0 0,-5 4-46 0 0,0 0 0 0 0,0 0 1 0 0,0 1-1 0 0,1-1 0 0 0,-1 1 1 0 0,0-1-1 0 0,1 1 0 0 0,-1 0 1 0 0,1 0-1 0 0,-1 0 0 0 0,1 0 1 0 0,-1 0-1 0 0,1 1 0 0 0,0-1 1 0 0,-1 1-1 0 0,1 0 0 0 0,0 0 1 0 0,-1 0-1 0 0,1 0 0 0 0,4 0 1 0 0,1 0 2328 0 0,-14 17 400 0 0,2 3-2047 0 0,2 0-1 0 0,1 0 1 0 0,1 37-1 0 0,1-46-660 0 0,0 0 0 0 0,1 0-1 0 0,0-1 1 0 0,0 1 0 0 0,1 0-1 0 0,1-1 1 0 0,0 1 0 0 0,8 15-1 0 0,-12-25-55 0 0,1 0 0 0 0,0 1 0 0 0,-1-1-1 0 0,1 0 1 0 0,0 0 0 0 0,0 0 0 0 0,0 0 0 0 0,-1 1-1 0 0,1-1 1 0 0,0 0 0 0 0,1-1 0 0 0,-1 1-1 0 0,0 0 1 0 0,0 0 0 0 0,0 0 0 0 0,0-1-1 0 0,1 1 1 0 0,-1 0 0 0 0,0-1 0 0 0,1 1 0 0 0,-1-1-1 0 0,3 1 1 0 0,-3-2-114 0 0,0 1-1 0 0,0-1 1 0 0,0 1-1 0 0,1-1 1 0 0,-1 1-1 0 0,0-1 1 0 0,0 0-1 0 0,0 1 1 0 0,0-1-1 0 0,-1 0 1 0 0,1 0-1 0 0,0 0 1 0 0,0 0-1 0 0,0 0 1 0 0,-1 0-1 0 0,1 0 1 0 0,0 0-1 0 0,-1 0 1 0 0,2-2-1 0 0,2-9-1475 0 0,0 0 0 0 0,0 0 0 0 0,3-20 0 0 0,17-114-1895 0 0,-14-2 6628 0 0,-7 168 6540 0 0,5 20-6331 0 0,2 9-2908 0 0,-6-12-350 0 0,12 63-443 0 0,-2-51-2875 0 0,7-6-4139 0 0,-15-35 4769 0 0,1-2-1459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6017 0 0,'2'9'1555'0'0,"0"0"-1"0"0,0 0 0 0 0,-1 0 1 0 0,0 1-1 0 0,-1 9 1 0 0,-1 1 188 0 0,-2 0 1 0 0,-9 37 0 0 0,5-26-1341 0 0,-25 89 675 0 0,3-43-3535 0 0,22-69-2303 0 0,4-17 2295 0 0,3-17 1676 0 0,0 23 877 0 0,1 0-1 0 0,-1 0 1 0 0,1 1 0 0 0,0-1-1 0 0,0 0 1 0 0,0 0 0 0 0,0 1-1 0 0,1-1 1 0 0,-1 0-1 0 0,1 1 1 0 0,-1 0 0 0 0,1-1-1 0 0,0 1 1 0 0,0 0 0 0 0,0 0-1 0 0,0 0 1 0 0,0 0-1 0 0,1 0 1 0 0,-1 0 0 0 0,1 1-1 0 0,2-2 1 0 0,-1 2 54 0 0,0 0 0 0 0,-1 0 1 0 0,1 0-1 0 0,0 1 0 0 0,0-1 0 0 0,0 1 1 0 0,0 0-1 0 0,0 0 0 0 0,0 1 0 0 0,0-1 1 0 0,0 1-1 0 0,0 0 0 0 0,0 0 0 0 0,0 0 0 0 0,4 2 1 0 0,26 13 515 0 0,44 26-1 0 0,-55-28-5460 0 0,-55-41-143 0 0,-5-9 2643 0 0,36 35 2261 0 0,-17-18-3000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2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6257 0 0,'0'0'269'0'0,"0"-1"0"0"0,1 0 0 0 0,-1 0 0 0 0,0 0 0 0 0,0 0 0 0 0,0 1 0 0 0,1-1 0 0 0,-1 0 0 0 0,0 0 0 0 0,1 1 0 0 0,-1-1 0 0 0,0 0 0 0 0,1 0 0 0 0,-1 1 0 0 0,1-1 0 0 0,-1 0-1 0 0,1 1 1 0 0,0-1 0 0 0,-1 1 0 0 0,1-1 0 0 0,0 1 0 0 0,-1-1 0 0 0,2 0 0 0 0,24-6 2699 0 0,28 8-1885 0 0,-51 0-1022 0 0,2-1-193 0 0,1 1 0 0 0,-1-1 0 0 0,0 0 1 0 0,1 0-1 0 0,-1 0 0 0 0,1-1 0 0 0,-1 0 0 0 0,0 0 1 0 0,7-3-1 0 0,-10 3-139 0 0,0 0 0 0 0,0 0 0 0 0,0 0 0 0 0,-1 0 0 0 0,1-1 0 0 0,-1 1-1 0 0,1 0 1 0 0,-1-1 0 0 0,1 0 0 0 0,-1 1 0 0 0,0-1 0 0 0,0 0 0 0 0,0 1 0 0 0,0-1 0 0 0,0 0 0 0 0,0 0 0 0 0,0 0 0 0 0,0 0 0 0 0,-1 0 0 0 0,1 0-1 0 0,-1 0 1 0 0,0 0 0 0 0,1 0 0 0 0,-1 0 0 0 0,0-1 0 0 0,-1-2 0 0 0,1-7-123 0 0,-1 0 0 0 0,0 1-1 0 0,-5-16 1 0 0,-7-10 6307 0 0,20 64 3559 0 0,-5 23-7993 0 0,-1-22-741 0 0,0-14-933 0 0,13 133 1120 0 0,-4-99-3261 0 0,5-2-3572 0 0,-12-39 2280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0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8658 0 0,'1'0'1183'0'0,"17"3"6853"0"0,20 1-6279 0 0,-31-3-1738 0 0,0-1 1 0 0,0 0-1 0 0,0 0 0 0 0,1-1 1 0 0,-1 0-1 0 0,0 0 1 0 0,0-1-1 0 0,0 0 0 0 0,-1 0 1 0 0,11-5-1 0 0,-17 7-19 0 0,1 0-1 0 0,-1 0 1 0 0,0 0 0 0 0,0 0-1 0 0,0 0 1 0 0,0 0 0 0 0,0 0-1 0 0,0 0 1 0 0,0 0 0 0 0,0 0-1 0 0,0 0 1 0 0,0 0 0 0 0,1 0-1 0 0,-1 0 1 0 0,0 0 0 0 0,0 0-1 0 0,0 0 1 0 0,0 0 0 0 0,0 0-1 0 0,0 0 1 0 0,0 0 0 0 0,0 0-1 0 0,0 0 1 0 0,0-1 0 0 0,0 1-1 0 0,0 0 1 0 0,0 0 0 0 0,0 0 0 0 0,0 0-1 0 0,0 0 1 0 0,1 0 0 0 0,-1 0-1 0 0,0 0 1 0 0,0 0 0 0 0,0 0-1 0 0,0 0 1 0 0,0-1 0 0 0,0 1-1 0 0,0 0 1 0 0,0 0 0 0 0,0 0-1 0 0,0 0 1 0 0,0 0 0 0 0,0 0-1 0 0,0 0 1 0 0,0 0 0 0 0,0 0-1 0 0,0 0 1 0 0,-1 0 0 0 0,1-1-1 0 0,0 1 1 0 0,0 0 0 0 0,0 0-1 0 0,0 0 1 0 0,0 0 0 0 0,0 0-1 0 0,0 0 1 0 0,0 0 0 0 0,0 0-1 0 0,0 0 1 0 0,0 0 0 0 0,0 0-1 0 0,0 0 1 0 0,0 0 0 0 0,0 0 0 0 0,0 0-1 0 0,-1-1 1 0 0,-8 0-124 0 0,-12 3-82 0 0,14 0 156 0 0,-1 0 1 0 0,1 1-1 0 0,0 1 1 0 0,0-1-1 0 0,0 1 0 0 0,0 0 1 0 0,1 1-1 0 0,-1-1 1 0 0,1 1-1 0 0,-8 9 0 0 0,11-11 20 0 0,1 0-1 0 0,0 0 0 0 0,0 0 0 0 0,0 1 0 0 0,0-1 0 0 0,0 1 0 0 0,1-1 0 0 0,0 1 0 0 0,-1-1 0 0 0,1 1 0 0 0,1 0 1 0 0,-1 0-1 0 0,0 0 0 0 0,1 0 0 0 0,0-1 0 0 0,0 1 0 0 0,0 0 0 0 0,0 0 0 0 0,1 0 0 0 0,0 0 0 0 0,-1-1 0 0 0,4 8 1 0 0,1 3-17 0 0,0 0 0 0 0,2-1 0 0 0,-1 0 1 0 0,2 0-1 0 0,-1-1 0 0 0,2 0 1 0 0,0 0-1 0 0,14 14 0 0 0,-19-21-138 0 0,0-1-1 0 0,0 0 1 0 0,1 0 0 0 0,-1-1-1 0 0,1 0 1 0 0,0 1-1 0 0,0-1 1 0 0,0-1-1 0 0,1 1 1 0 0,-1-1 0 0 0,1 0-1 0 0,-1 0 1 0 0,1-1-1 0 0,-1 1 1 0 0,1-1 0 0 0,0-1-1 0 0,0 1 1 0 0,0-1-1 0 0,-1 0 1 0 0,1 0-1 0 0,0-1 1 0 0,0 1 0 0 0,10-4-1 0 0,-14 3-204 0 0,1 0-1 0 0,0 0 0 0 0,-1-1 1 0 0,1 1-1 0 0,-1-1 1 0 0,1 0-1 0 0,-1 0 0 0 0,0 0 1 0 0,1 0-1 0 0,-1 0 1 0 0,0 0-1 0 0,-1-1 0 0 0,1 1 1 0 0,0-1-1 0 0,-1 1 1 0 0,3-5-1 0 0,1-7-3584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7730 0 0,'2'2'424'0'0,"-1"0"-1"0"0,1 0 1 0 0,-1 0 0 0 0,1 0 0 0 0,0 0 0 0 0,-1 0 0 0 0,1 0-1 0 0,0-1 1 0 0,0 1 0 0 0,0-1 0 0 0,3 2 0 0 0,31 11 776 0 0,-28-12-1439 0 0,1-1 0 0 0,0 1 1 0 0,-1-2-1 0 0,1 1 1 0 0,0-1-1 0 0,11-2 0 0 0,-15 2-165 0 0,0-1 1 0 0,0 0-1 0 0,0-1 0 0 0,0 1 0 0 0,0-1 0 0 0,-1 0 1 0 0,1 0-1 0 0,-1 0 0 0 0,1-1 0 0 0,-1 1 0 0 0,0-1 0 0 0,0 0 1 0 0,7-7-1 0 0,-9 7 547 0 0,1 0 1 0 0,-1 0-1 0 0,-1 0 1 0 0,1 0-1 0 0,0-1 1 0 0,-1 1-1 0 0,0-1 1 0 0,1 1-1 0 0,-1-1 1 0 0,-1 1-1 0 0,1-1 1 0 0,0 1-1 0 0,-1-1 1 0 0,0 0-1 0 0,0 1 1 0 0,0-1-1 0 0,0 0 1 0 0,-1 1 0 0 0,-4-10 7247 0 0,5 13-7257 0 0,-3 15 2481 0 0,-2 18-1606 0 0,6 73-206 0 0,9-53-2587 0 0,-8-46 843 0 0,0-1 1 0 0,0 0-1 0 0,1 0 0 0 0,0-1 1 0 0,6 11-1 0 0,2-6-2871 0 0,-7-17 944 0 0,-4-16 459 0 0,0 22 2435 0 0,1-15-2930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7730 0 0,'2'15'8621'0'0,"3"23"-5435"0"0,17 105-4626 0 0,-21-140 1267 0 0,11 44-3416 0 0,4-19-1661 0 0,0-12-66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43 6705 0 0,'-4'0'593'0'0,"-1"0"-1"0"0,0 0 1 0 0,1 0-1 0 0,-1 1 1 0 0,1 0-1 0 0,-1 0 0 0 0,1 0 1 0 0,0 1-1 0 0,0-1 1 0 0,-1 1-1 0 0,1 0 1 0 0,0 0-1 0 0,0 1 0 0 0,-6 4 1 0 0,8-5-475 0 0,0 0 0 0 0,0 1 0 0 0,1-1 1 0 0,-1 0-1 0 0,1 1 0 0 0,-1-1 0 0 0,1 1 0 0 0,0-1 1 0 0,0 1-1 0 0,0 0 0 0 0,0-1 0 0 0,0 1 1 0 0,1 0-1 0 0,-1 0 0 0 0,1-1 0 0 0,0 1 0 0 0,-1 0 1 0 0,1 0-1 0 0,1 0 0 0 0,-1 0 0 0 0,0-1 0 0 0,1 1 1 0 0,0 0-1 0 0,-1 0 0 0 0,2 2 0 0 0,2 6-135 0 0,0 0 0 0 0,1-1 1 0 0,9 16-1 0 0,-11-21 13 0 0,-1-1 1 0 0,1 0 0 0 0,0 0 0 0 0,0-1 0 0 0,0 1 0 0 0,1-1-1 0 0,-1 0 1 0 0,1 1 0 0 0,0-1 0 0 0,8 4 0 0 0,-11-6 25 0 0,1-1 0 0 0,0 1 1 0 0,-1-1-1 0 0,1 1 0 0 0,0-1 1 0 0,-1 0-1 0 0,1 0 0 0 0,0 0 1 0 0,-1 0-1 0 0,1 0 0 0 0,0 0 1 0 0,-1 0-1 0 0,1 0 0 0 0,0-1 1 0 0,-1 1-1 0 0,1-1 0 0 0,-1 1 1 0 0,1-1-1 0 0,0 0 0 0 0,-1 0 1 0 0,1 1-1 0 0,-1-1 0 0 0,0 0 1 0 0,1 0-1 0 0,-1-1 0 0 0,0 1 1 0 0,0 0-1 0 0,0 0 0 0 0,1 0 1 0 0,-1-1-1 0 0,0 1 0 0 0,-1-1 1 0 0,1 1-1 0 0,0-1 0 0 0,0 1 1 0 0,-1-1-1 0 0,1 1 0 0 0,0-4 1 0 0,1-1 99 0 0,0-1 1 0 0,0 1-1 0 0,0-1 1 0 0,-1 1-1 0 0,0-1 1 0 0,-1 0-1 0 0,0 1 1 0 0,0-12-1 0 0,-2 12-78 0 0,1-1 1 0 0,-2 0-1 0 0,1 1 0 0 0,-1 0 0 0 0,0-1 0 0 0,0 1 0 0 0,0 0 0 0 0,-8-9 0 0 0,-13-27-2150 0 0,48 53-7960 0 0,-9-5 7384 0 0,-3 1-932 0 0</inkml:trace>
  <inkml:trace contextRef="#ctx0" brushRef="#br0" timeOffset="1">186 31 4497 0 0,'0'-2'590'0'0,"0"-1"-1"0"0,1 1 1 0 0,-1-1-1 0 0,0 0 1 0 0,1 1 0 0 0,0-1-1 0 0,0 1 1 0 0,2-5-1 0 0,3 4 3739 0 0,3 16-1042 0 0,-5 4-2344 0 0,0-1 0 0 0,-2 1 0 0 0,1 0 0 0 0,-2-1 0 0 0,0 21 0 0 0,-2-22-1306 0 0,2 0 0 0 0,0 0 0 0 0,0 1 0 0 0,2-1 0 0 0,0 0-1 0 0,8 23 1 0 0,-11-37 141 0 0,0-1-1 0 0,1 1 0 0 0,-1-1 1 0 0,0 1-1 0 0,0-1 0 0 0,1 1 1 0 0,-1-1-1 0 0,1 1 0 0 0,-1-1 1 0 0,0 1-1 0 0,1-1 0 0 0,-1 0 1 0 0,1 1-1 0 0,-1-1 1 0 0,1 0-1 0 0,-1 1 0 0 0,1-1 1 0 0,-1 0-1 0 0,1 0 0 0 0,-1 0 1 0 0,1 1-1 0 0,0-1 0 0 0,-1 0 1 0 0,2 0-1 0 0,-2 0 80 0 0,0 0 1 0 0,1-1-1 0 0,-1 1 1 0 0,0 0-1 0 0,1 0 1 0 0,-1 0-1 0 0,0-1 1 0 0,1 1-1 0 0,-1 0 1 0 0,0-1-1 0 0,0 1 1 0 0,0 0-1 0 0,1 0 1 0 0,-1-1-1 0 0,0 1 1 0 0,0 0-1 0 0,0-1 1 0 0,0 1-1 0 0,1-1 1 0 0,-1 1-1 0 0,0 0 1 0 0,0-1-1 0 0,0 1 1 0 0,0 0-1 0 0,0-1 1 0 0,0 1-1 0 0,0-1 1 0 0,0 1-1 0 0,0 0 1 0 0,0-1-1 0 0,0 1 1 0 0,0 0-1 0 0,-1-1 1 0 0,1 1-1 0 0,0 0 1 0 0,0-1-1 0 0,0 1 1 0 0,0 0-1 0 0,-1-1 1 0 0,1 1-1 0 0,0 0 1 0 0,0-1-1 0 0,-1 1 1 0 0,1-1-1 0 0,-13-24-2475 0 0,11 7-1121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9154 0 0,'0'-2'210'0'0,"1"1"1"0"0,-1 0-1 0 0,0-1 1 0 0,0 1-1 0 0,1 0 1 0 0,-1-1-1 0 0,1 1 1 0 0,-1 0-1 0 0,1 0 1 0 0,-1 0-1 0 0,1-1 1 0 0,0 1-1 0 0,0 0 1 0 0,0 0-1 0 0,-1 0 1 0 0,1 0-1 0 0,0 0 1 0 0,0 0-1 0 0,0 0 0 0 0,1 1 1 0 0,-1-1-1 0 0,0 0 1 0 0,0 0-1 0 0,0 1 1 0 0,0-1-1 0 0,1 1 1 0 0,-1-1-1 0 0,0 1 1 0 0,1 0-1 0 0,-1-1 1 0 0,0 1-1 0 0,1 0 1 0 0,-1 0-1 0 0,0 0 1 0 0,1 0-1 0 0,1 0 1 0 0,8 0 88 0 0,0 1 1 0 0,0 0 0 0 0,17 3-1 0 0,-17-2 120 0 0,23 5-161 0 0,-25-4-186 0 0,0-1 0 0 0,-1 0 0 0 0,1 0 0 0 0,0-1 0 0 0,0-1 0 0 0,0 1 0 0 0,17-2 0 0 0,-25 0-55 0 0,-1 1-1 0 0,1 0 0 0 0,-1 0 0 0 0,1 0 1 0 0,-1 0-1 0 0,1 0 0 0 0,-1 0 0 0 0,1-1 1 0 0,-1 1-1 0 0,1 0 0 0 0,-1 0 0 0 0,1-1 1 0 0,-1 1-1 0 0,1 0 0 0 0,-1-1 0 0 0,0 1 1 0 0,1 0-1 0 0,-1-1 0 0 0,1 1 0 0 0,-1-1 1 0 0,0 1-1 0 0,1-1 0 0 0,-1 1 0 0 0,0-1 1 0 0,0 1-1 0 0,0-1 0 0 0,1 1 0 0 0,-1-1 1 0 0,0 1-1 0 0,0-1 0 0 0,-8-14 357 0 0,-23-7 84 0 0,26 20-420 0 0,0 0-1 0 0,0 1 0 0 0,0-1 1 0 0,0 1-1 0 0,0 0 1 0 0,0 1-1 0 0,0-1 1 0 0,0 1-1 0 0,0 0 0 0 0,0 0 1 0 0,0 1-1 0 0,0-1 1 0 0,0 1-1 0 0,-8 2 1 0 0,10-2-32 0 0,1 0 1 0 0,-1 0-1 0 0,1 1 1 0 0,-1-1-1 0 0,1 1 1 0 0,-1-1-1 0 0,1 1 1 0 0,0 0-1 0 0,0 0 1 0 0,0 0-1 0 0,0 0 1 0 0,0 0 0 0 0,0 0-1 0 0,1 0 1 0 0,-1 1-1 0 0,1-1 1 0 0,-1 1-1 0 0,1-1 1 0 0,0 1-1 0 0,0 0 1 0 0,0-1-1 0 0,0 1 1 0 0,1 0-1 0 0,-1 0 1 0 0,1-1-1 0 0,-1 1 1 0 0,1 3 0 0 0,0 6-18 0 0,0-1 0 0 0,1 1 0 0 0,1-1 0 0 0,-1 1 0 0 0,2-1 1 0 0,0 0-1 0 0,0 0 0 0 0,1 0 0 0 0,6 13 0 0 0,-6-17-4 0 0,0 0 0 0 0,0 0-1 0 0,1 0 1 0 0,0 0 0 0 0,0-1-1 0 0,1 0 1 0 0,0 0 0 0 0,0 0-1 0 0,0-1 1 0 0,0 0 0 0 0,1 0-1 0 0,0 0 1 0 0,12 5 0 0 0,-9-5-51 0 0,36 15 196 0 0,-43-19-188 0 0,0 0-1 0 0,0 0 0 0 0,0-1 1 0 0,0 1-1 0 0,0 0 0 0 0,0-1 0 0 0,0 0 1 0 0,0 0-1 0 0,1 0 0 0 0,-1 0 1 0 0,0 0-1 0 0,4-1 0 0 0,-6 0-100 0 0,0 1 0 0 0,0-1 0 0 0,-1 1 0 0 0,1-1-1 0 0,0 1 1 0 0,-1-1 0 0 0,1 1 0 0 0,-1-1 0 0 0,1 0 0 0 0,-1 1-1 0 0,1-1 1 0 0,-1 0 0 0 0,1 1 0 0 0,-1-1 0 0 0,0 0 0 0 0,1 0-1 0 0,-1 1 1 0 0,0-1 0 0 0,1 0 0 0 0,-1 0 0 0 0,0 0 0 0 0,0 1-1 0 0,0-1 1 0 0,0 0 0 0 0,0 0 0 0 0,0 0 0 0 0,0 1-1 0 0,0-1 1 0 0,0 0 0 0 0,0 0 0 0 0,0 0 0 0 0,-1 0 0 0 0,1 1-1 0 0,0-1 1 0 0,-1 0 0 0 0,1 0 0 0 0,0 1 0 0 0,-1-1 0 0 0,1 0-1 0 0,-2 0 1 0 0,-19-28-3327 0 0,7 18 2720 0 0,0 1 0 0 0,-1 1-1 0 0,0 0 1 0 0,-26-11 0 0 0,14 9 2648 0 0,-56-14 0 0 0,68 24 1837 0 0,19 10-641 0 0,24 8-1009 0 0,-19-16-2055 0 0,-1 0-1 0 0,1 0 1 0 0,-1 0 0 0 0,1-1 0 0 0,-1-1 0 0 0,1 1 0 0 0,-1-1 0 0 0,0-1-1 0 0,1 0 1 0 0,12-4 0 0 0,12-9-2943 0 0,-6-5-3482 0 0,-23 18 6913 0 0,0 0-1 0 0,1 0 1 0 0,-1 0 0 0 0,0 1-1 0 0,1-1 1 0 0,6 0-1 0 0,23-9 434 0 0,-29 9-771 0 0,5-3-564 0 0,-1 0 0 0 0,0 0 0 0 0,0 0 0 0 0,-1-1 0 0 0,12-10 1 0 0,-18 14 386 0 0,0 0 1 0 0,0 0 0 0 0,-1 0 0 0 0,1 0-1 0 0,-1-1 1 0 0,1 1 0 0 0,-1-1 0 0 0,0 1-1 0 0,0-1 1 0 0,0 1 0 0 0,0-1 0 0 0,0 1-1 0 0,0-6 1 0 0,-1 5 310 0 0,0 0 1 0 0,0 0-1 0 0,0 0 0 0 0,-1 0 0 0 0,1 0 1 0 0,-1 0-1 0 0,1 0 0 0 0,-1 0 0 0 0,-2-3 1 0 0,4 15 4324 0 0,-1 16-2746 0 0,-1 6-1345 0 0,4 5-436 0 0,2 0-1 0 0,9 37 1 0 0,13 21-7538 0 0,-26-75 596 0 0,-1-16 4795 0 0,2 4-2452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49 5313 0 0,'-6'-9'628'0'0,"-12"-20"1255"0"0,5 18 2456 0 0,12 12-4152 0 0,1-1 1 0 0,-1 0 0 0 0,0 0 0 0 0,0 1 0 0 0,0-1 0 0 0,1 0 0 0 0,-1 1 0 0 0,0-1 0 0 0,0 1-1 0 0,1-1 1 0 0,-1 1 0 0 0,0-1 0 0 0,1 1 0 0 0,-1-1 0 0 0,0 1 0 0 0,1 0 0 0 0,-1-1 0 0 0,1 1-1 0 0,-1 0 1 0 0,1 0 0 0 0,0-1 0 0 0,-1 1 0 0 0,1 0 0 0 0,0 0 0 0 0,-1 0 0 0 0,1-1 0 0 0,0 2-1 0 0,-11 30 419 0 0,9-27-266 0 0,-8 26 81 0 0,-8 48 0 0 0,16-67-883 0 0,0 0 0 0 0,1 0 1 0 0,0 0-1 0 0,1 0 0 0 0,1 0 0 0 0,0 0 0 0 0,3 16 1 0 0,-4-28 325 0 0,0 0 0 0 0,0 1 0 0 0,0-1 1 0 0,0 0-1 0 0,0 1 0 0 0,0-1 0 0 0,0 0 1 0 0,0 0-1 0 0,0 1 0 0 0,0-1 1 0 0,0 0-1 0 0,0 1 0 0 0,1-1 0 0 0,-1 0 1 0 0,0 0-1 0 0,0 1 0 0 0,0-1 0 0 0,0 0 1 0 0,0 0-1 0 0,1 1 0 0 0,-1-1 0 0 0,0 0 1 0 0,0 0-1 0 0,0 1 0 0 0,1-1 0 0 0,-1 0 1 0 0,0 0-1 0 0,0 0 0 0 0,1 0 0 0 0,-1 1 1 0 0,0-1-1 0 0,0 0 0 0 0,1 0 1 0 0,-1 0-1 0 0,0 0 0 0 0,1 0 0 0 0,-1 0 1 0 0,0 0-1 0 0,0 0 0 0 0,1 0 0 0 0,-1 0 1 0 0,0 0-1 0 0,1 0 0 0 0,8-13-2558 0 0,3-22 1771 0 0,-9 2 821 0 0,-3 26 407 0 0,1 1-1 0 0,-1-1 1 0 0,1 1 0 0 0,1-1 0 0 0,2-9 0 0 0,-4 16-199 0 0,0-1 0 0 0,1 1 1 0 0,-1 0-1 0 0,1-1 0 0 0,-1 1 1 0 0,0-1-1 0 0,1 1 0 0 0,-1 0 1 0 0,1 0-1 0 0,-1-1 0 0 0,1 1 1 0 0,-1 0-1 0 0,1 0 0 0 0,-1-1 1 0 0,1 1-1 0 0,-1 0 0 0 0,1 0 1 0 0,-1 0-1 0 0,1 0 0 0 0,0 0 1 0 0,-1 0-1 0 0,1 0 0 0 0,-1 0 1 0 0,1 0-1 0 0,-1 0 0 0 0,1 0 1 0 0,-1 0-1 0 0,1 0 0 0 0,-1 0 1 0 0,1 1-1 0 0,0-1 0 0 0,22 9 900 0 0,-15-6-700 0 0,3 0-188 0 0,0-1 0 0 0,0 0 0 0 0,0-1 0 0 0,13 1 0 0 0,28 2-336 0 0,-52-4 100 0 0,1 1 0 0 0,-1-1-1 0 0,1 0 1 0 0,0 0 0 0 0,-1 0 0 0 0,1 0-1 0 0,-1 0 1 0 0,1 1 0 0 0,0-1 0 0 0,-1 0-1 0 0,1 0 1 0 0,-1 1 0 0 0,1-1 0 0 0,-1 0 0 0 0,1 1-1 0 0,-1-1 1 0 0,1 1 0 0 0,-1-1 0 0 0,0 1-1 0 0,1-1 1 0 0,-1 0 0 0 0,0 1 0 0 0,1 0-1 0 0,-1-1 1 0 0,0 1 0 0 0,1-1 0 0 0,-1 1-1 0 0,0-1 1 0 0,0 1 0 0 0,0 0 0 0 0,5 9-2664 0 0,2-1-782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35 7354 0 0,'-3'-3'870'0'0,"1"0"1"0"0,-1 0 0 0 0,0 0 0 0 0,0 0-1 0 0,0 1 1 0 0,0-1 0 0 0,-1 1 0 0 0,1 0-1 0 0,-1 0 1 0 0,1 0 0 0 0,-1 0 0 0 0,0 0-1 0 0,-5-1 1 0 0,8 3-744 0 0,1 1-1 0 0,-1-1 1 0 0,1 0-1 0 0,-1 1 1 0 0,0-1-1 0 0,1 0 0 0 0,-1 1 1 0 0,1-1-1 0 0,-1 1 1 0 0,1-1-1 0 0,-1 1 1 0 0,1-1-1 0 0,-1 1 1 0 0,1-1-1 0 0,0 1 1 0 0,-1-1-1 0 0,1 1 1 0 0,0 0-1 0 0,0-1 1 0 0,-1 1-1 0 0,1 0 1 0 0,0-1-1 0 0,0 1 1 0 0,0 0-1 0 0,0-1 0 0 0,0 1 1 0 0,0 0-1 0 0,0-1 1 0 0,0 1-1 0 0,0 0 1 0 0,0-1-1 0 0,0 1 1 0 0,0 0-1 0 0,0-1 1 0 0,1 2-1 0 0,3 24 490 0 0,2-14-658 0 0,-1 1 1 0 0,1-1-1 0 0,1-1 0 0 0,0 1 0 0 0,1-1 0 0 0,0-1 0 0 0,1 1 0 0 0,0-2 0 0 0,0 1 1 0 0,1-1-1 0 0,1 0 0 0 0,-1-1 0 0 0,1 0 0 0 0,15 7 0 0 0,-22-14-34 0 0,0 1-1 0 0,1-1 1 0 0,-1 0-1 0 0,0 0 1 0 0,1-1 0 0 0,-1 0-1 0 0,1 1 1 0 0,-1-1-1 0 0,1-1 1 0 0,5 0-1 0 0,-9 1 10 0 0,0 0 0 0 0,0 0 0 0 0,0-1 0 0 0,0 1 0 0 0,-1 0 0 0 0,1-1 0 0 0,0 1 0 0 0,0 0 0 0 0,0-1-1 0 0,0 1 1 0 0,-1-1 0 0 0,1 0 0 0 0,0 1 0 0 0,0-1 0 0 0,-1 1 0 0 0,1-1 0 0 0,0 0 0 0 0,-1 0 0 0 0,1 1 0 0 0,-1-1 0 0 0,1-1 0 0 0,-1 1-82 0 0,0-1 1 0 0,0 1-1 0 0,1 0 1 0 0,-2-1 0 0 0,1 1-1 0 0,0 0 1 0 0,0-1 0 0 0,0 1-1 0 0,-1 0 1 0 0,1-1 0 0 0,0 1-1 0 0,-1 0 1 0 0,0 0 0 0 0,1-1-1 0 0,-1 1 1 0 0,0 0-1 0 0,1 0 1 0 0,-1 0 0 0 0,-2-2-1 0 0,-1-2-89 0 0,0 1-1 0 0,0-1 1 0 0,-1 1 0 0 0,1 0-1 0 0,-1 1 1 0 0,0-1-1 0 0,-1 1 1 0 0,1 0-1 0 0,0 0 1 0 0,-1 0-1 0 0,0 1 1 0 0,-9-3-1 0 0,13 4 323 0 0,-1 0 0 0 0,1 1 0 0 0,0-1 0 0 0,0 1 0 0 0,-1 0 0 0 0,1-1 0 0 0,0 1 0 0 0,-1 0-1 0 0,1 0 1 0 0,0 1 0 0 0,-1-1 0 0 0,1 0 0 0 0,0 1 0 0 0,0-1 0 0 0,-1 1 0 0 0,1 0 0 0 0,0 0-1 0 0,0 0 1 0 0,0 0 0 0 0,0 0 0 0 0,0 0 0 0 0,0 1 0 0 0,0-1 0 0 0,0 0 0 0 0,1 1-1 0 0,-1 0 1 0 0,1-1 0 0 0,-1 1 0 0 0,1 0 0 0 0,-1 0 0 0 0,1 0 0 0 0,0 0 0 0 0,0 0 0 0 0,0 0-1 0 0,-1 3 1 0 0,-3 12 361 0 0,0 0 1 0 0,2 1-1 0 0,0-1 0 0 0,-1 31 0 0 0,4-33-947 0 0,0 0-1 0 0,1 0 1 0 0,4 16-1 0 0,-5-30 328 0 0,0-1-1 0 0,0 0 1 0 0,0 1-1 0 0,0-1 1 0 0,0 1-1 0 0,0-1 0 0 0,0 1 1 0 0,0-1-1 0 0,0 1 1 0 0,0-1-1 0 0,0 0 0 0 0,1 1 1 0 0,-1-1-1 0 0,0 1 1 0 0,0-1-1 0 0,1 0 1 0 0,-1 1-1 0 0,0-1 0 0 0,0 1 1 0 0,1-1-1 0 0,-1 0 1 0 0,0 0-1 0 0,1 1 1 0 0,-1-1-1 0 0,1 0 0 0 0,-1 1 1 0 0,0-1-1 0 0,1 0 1 0 0,-1 0-1 0 0,1 0 1 0 0,-1 0-1 0 0,1 1 0 0 0,12-11-2942 0 0,8-25 1257 0 0,-20 33 1769 0 0,8-16-119 0 0,25-44-351 0 0,-31 59 643 0 0,-1-1 0 0 0,1 1 0 0 0,0-1-1 0 0,0 1 1 0 0,0 0 0 0 0,1 0 0 0 0,-1 0-1 0 0,1 1 1 0 0,-1-1 0 0 0,1 1 0 0 0,0 0-1 0 0,0 0 1 0 0,4-2 0 0 0,-6 4 87 0 0,0 0-1 0 0,-1-1 1 0 0,1 1 0 0 0,0 0 0 0 0,0 0 0 0 0,-1 0 0 0 0,1 0-1 0 0,0 0 1 0 0,-1 0 0 0 0,1 1 0 0 0,0-1 0 0 0,-1 0 0 0 0,1 1-1 0 0,0-1 1 0 0,-1 1 0 0 0,1 0 0 0 0,-1 0 0 0 0,1 0-1 0 0,-1-1 1 0 0,1 1 0 0 0,-1 0 0 0 0,0 1 0 0 0,1-1 0 0 0,-1 0-1 0 0,0 0 1 0 0,0 1 0 0 0,0-1 0 0 0,0 0 0 0 0,0 1 0 0 0,0-1-1 0 0,0 1 1 0 0,-1-1 0 0 0,1 1 0 0 0,0 0 0 0 0,-1-1 0 0 0,1 1-1 0 0,-1 0 1 0 0,0-1 0 0 0,1 1 0 0 0,-1 1 0 0 0,1 3 253 0 0,0 0 1 0 0,0 0-1 0 0,-1 0 1 0 0,0 0-1 0 0,0 0 1 0 0,0 1-1 0 0,0-1 0 0 0,-1 0 1 0 0,0 0-1 0 0,-3 7 1 0 0,2-7-516 0 0,-1-1 0 0 0,1 0 0 0 0,-1 0 0 0 0,0 0 0 0 0,-1 0 0 0 0,1 0 0 0 0,-1-1 0 0 0,0 1 0 0 0,0-1 0 0 0,-1 0 0 0 0,1 0 0 0 0,-1-1 0 0 0,0 1 0 0 0,-7 3 1 0 0,5-3-194 0 0,-1-1 0 0 0,-1 0 0 0 0,1 0 0 0 0,0-1 0 0 0,-1 0 0 0 0,1-1 0 0 0,-1 0 0 0 0,1 0 1 0 0,-11-1-1 0 0,66 6 5329 0 0,2 0-4695 0 0,-9-5-363 0 0,16 2-1791 0 0,-20 3-6078 0 0,-25-4 1208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7 105 8594 0 0,'-2'-6'851'0'0,"1"0"0"0"0,0 0 0 0 0,0 0 0 0 0,0-1 0 0 0,1 1 0 0 0,0 0 0 0 0,0-1 0 0 0,1 1 0 0 0,0-7 0 0 0,0 11-685 0 0,0 0 0 0 0,0 0 0 0 0,0 0 0 0 0,0 0 0 0 0,0 0 0 0 0,1 0 0 0 0,-1 0 1 0 0,0 1-1 0 0,1-1 0 0 0,-1 0 0 0 0,1 1 0 0 0,0-1 0 0 0,-1 1 0 0 0,1 0 0 0 0,0 0 0 0 0,0-1 0 0 0,0 1 0 0 0,0 0 0 0 0,0 0 0 0 0,0 1 0 0 0,0-1 0 0 0,1 0 0 0 0,-1 1 0 0 0,0-1 0 0 0,0 1 0 0 0,0 0 0 0 0,1 0 0 0 0,3 0 0 0 0,4 0-43 0 0,0 1 0 0 0,0 0 1 0 0,0 1-1 0 0,0 0 0 0 0,0 0 0 0 0,-1 1 0 0 0,1 1 0 0 0,-1-1 0 0 0,0 1 0 0 0,0 1 0 0 0,0 0 0 0 0,13 9 0 0 0,-2 1-1170 0 0,1 1-1 0 0,-2 0 1 0 0,31 35-1 0 0,-49-50 692 0 0,0 1-1 0 0,1-1 1 0 0,-1 0-1 0 0,0 1 1 0 0,0-1-1 0 0,0 1 1 0 0,-1-1-1 0 0,1 1 1 0 0,0-1-1 0 0,0 1 1 0 0,-1 0-1 0 0,1 2 1 0 0,-1-4 187 0 0,0 1 1 0 0,0-1-1 0 0,0 1 1 0 0,0-1 0 0 0,0 1-1 0 0,0-1 1 0 0,0 1-1 0 0,-1-1 1 0 0,1 0-1 0 0,0 1 1 0 0,0-1-1 0 0,0 1 1 0 0,-1-1-1 0 0,1 0 1 0 0,0 1-1 0 0,-1-1 1 0 0,1 1 0 0 0,0-1-1 0 0,-1 0 1 0 0,1 0-1 0 0,0 1 1 0 0,-1-1-1 0 0,1 0 1 0 0,-1 0-1 0 0,1 1 1 0 0,0-1-1 0 0,-1 0 1 0 0,0 0 0 0 0,-5 2-1074 0 0,0-1 0 0 0,1-1 1 0 0,-1 1-1 0 0,0-1 0 0 0,-10-1 1 0 0,-4 0 205 0 0,-43 1 955 0 0,45-1 2006 0 0,0 1 1 0 0,0 0-1 0 0,-31 6 1 0 0,30 2 1594 0 0,19-8-3426 0 0,0 1 0 0 0,0-1 0 0 0,0 0 0 0 0,0 0 0 0 0,0 1 1 0 0,0-1-1 0 0,0 0 0 0 0,0 1 0 0 0,0-1 0 0 0,0 0 0 0 0,0 0 0 0 0,0 1 0 0 0,0-1 0 0 0,0 0 1 0 0,0 1-1 0 0,0-1 0 0 0,0 0 0 0 0,0 0 0 0 0,0 1 0 0 0,1-1 0 0 0,-1 0 0 0 0,0 0 0 0 0,0 1 1 0 0,0-1-1 0 0,0 0 0 0 0,1 0 0 0 0,-1 1 0 0 0,0-1 0 0 0,0 0 0 0 0,0 0 0 0 0,1 0 0 0 0,-1 0 1 0 0,0 1-1 0 0,1-1 0 0 0,2 2 228 0 0,0-1 1 0 0,0 1 0 0 0,1-1-1 0 0,-1 1 1 0 0,0-1 0 0 0,1 0-1 0 0,6 1 1 0 0,9-1 247 0 0,-8 0-272 0 0,1 0 0 0 0,-1 0 0 0 0,22 7 0 0 0,-31-8-269 0 0,0 1-1 0 0,-1-1 0 0 0,1 1 0 0 0,0-1 1 0 0,-1 1-1 0 0,1 0 0 0 0,-1 0 1 0 0,1 0-1 0 0,-1 0 0 0 0,0 0 0 0 0,1 0 1 0 0,-1 0-1 0 0,0 0 0 0 0,0 0 0 0 0,1 1 1 0 0,-1-1-1 0 0,0 0 0 0 0,0 1 0 0 0,-1-1 1 0 0,1 1-1 0 0,0-1 0 0 0,0 1 0 0 0,-1-1 1 0 0,1 1-1 0 0,-1 0 0 0 0,1-1 0 0 0,-1 1 1 0 0,0 0-1 0 0,0-1 0 0 0,0 1 0 0 0,0 0 1 0 0,0 0-1 0 0,0 2 0 0 0,0-3-77 0 0,-1 1 0 0 0,1 0 0 0 0,-1-1 0 0 0,1 1 0 0 0,-1-1 0 0 0,1 1 0 0 0,-1-1 0 0 0,0 1 0 0 0,0-1 0 0 0,0 1 0 0 0,0-1 0 0 0,0 0 0 0 0,0 1 0 0 0,0-1 0 0 0,-1 0 0 0 0,1 0 0 0 0,0 0 0 0 0,-1 0 0 0 0,1 0 0 0 0,0 0 0 0 0,-1 0 0 0 0,1-1 0 0 0,-1 1 0 0 0,0-1 0 0 0,1 1 0 0 0,-1-1 0 0 0,1 1 0 0 0,-1-1 0 0 0,0 0 0 0 0,1 0-1 0 0,-1 1 1 0 0,0-1 0 0 0,1-1 0 0 0,-1 1 0 0 0,-2 0 0 0 0,-7-2-165 0 0,0 0-1 0 0,1 0 0 0 0,0-1 0 0 0,-13-4 0 0 0,15 4 296 0 0,31 29 1316 0 0,-15-18-1442 0 0,1-2 1 0 0,0 1 0 0 0,1-2-1 0 0,0 1 1 0 0,0-1 0 0 0,0 0 0 0 0,0-1-1 0 0,1-1 1 0 0,-1 1 0 0 0,1-2-1 0 0,0 1 1 0 0,0-1 0 0 0,0-1-1 0 0,0 0 1 0 0,1-1 0 0 0,-1 0 0 0 0,0-1-1 0 0,22-3 1 0 0,-22 2-990 0 0,2 0-2001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9082 0 0,'26'-17'6375'0'0,"4"7"-4727"0"0,-23 8-2196 0 0,-1 1 0 0 0,1-2 0 0 0,-1 1 0 0 0,0-1 0 0 0,0 0 0 0 0,10-6 1 0 0,-15 9 406 0 0,35-30-5351 0 0,-19 6 4955 0 0,-17 24 677 0 0,0-1-1 0 0,1 1 1 0 0,-1-1-1 0 0,0 1 1 0 0,0-1-1 0 0,0 1 1 0 0,0-1 0 0 0,0 1-1 0 0,0-1 1 0 0,0 1-1 0 0,0-1 1 0 0,0 1-1 0 0,0-1 1 0 0,0 1-1 0 0,0-1 1 0 0,0 1-1 0 0,0-1 1 0 0,0 1-1 0 0,0-1 1 0 0,-1 1 0 0 0,1-1-1 0 0,0 1 1 0 0,0-1-1 0 0,0 1 1 0 0,-1-1-1 0 0,1 1 1 0 0,0 0-1 0 0,-1-1 1 0 0,1 1-1 0 0,-1-1 1 0 0,1 1-1 0 0,0 0 1 0 0,-1-1 0 0 0,1 1-1 0 0,-1 0 1 0 0,1 0-1 0 0,-1-1 1 0 0,1 1-1 0 0,-1 0 1 0 0,1 0-1 0 0,-1 0 1 0 0,1 0-1 0 0,-1 0 1 0 0,0-1-1 0 0,0 1 125 0 0,0 0 0 0 0,0 0-1 0 0,0 0 1 0 0,0 0 0 0 0,0 1-1 0 0,0-1 1 0 0,0 0-1 0 0,0 0 1 0 0,0 1 0 0 0,0-1-1 0 0,0 0 1 0 0,0 1 0 0 0,0-1-1 0 0,0 1 1 0 0,0-1-1 0 0,0 1 1 0 0,0 0 0 0 0,1-1-1 0 0,-1 1 1 0 0,0 0 0 0 0,0 0-1 0 0,-1 1 1 0 0,-4 9-137 0 0,1 0 0 0 0,0 0-1 0 0,0 0 1 0 0,1 1 0 0 0,1-1 0 0 0,-3 14 0 0 0,1 7-3657 0 0,-1 33 1 0 0,6-63 3297 0 0,0 0 0 0 0,-1-1 0 0 0,1 1 0 0 0,0 0 0 0 0,-1-1 0 0 0,1 1-1 0 0,0-1 1 0 0,-1 1 0 0 0,0-1 0 0 0,1 1 0 0 0,-1-1 0 0 0,0 1 0 0 0,0-1 0 0 0,0 0 0 0 0,0 1 0 0 0,0-1-1 0 0,-2 2 1 0 0,-6 8-2238 0 0,4 13-1962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0:3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7178 0 0,'24'21'4802'0'0,"33"26"-743"0"0,-52-44-4026 0 0,-1 0 1 0 0,1 0-1 0 0,0 0 0 0 0,-1-1 0 0 0,1 0 1 0 0,1 0-1 0 0,-1 0 0 0 0,0 0 0 0 0,0-1 1 0 0,8 1-1 0 0,-12-2-27 0 0,1 0 0 0 0,-1 0 0 0 0,0 0 0 0 0,1 0 0 0 0,-1 0 0 0 0,1 0 0 0 0,-1 0 0 0 0,0-1 0 0 0,1 1 0 0 0,-1-1 0 0 0,0 1 0 0 0,1-1 0 0 0,-1 1 1 0 0,0-1-1 0 0,0 0 0 0 0,0 1 0 0 0,1-1 0 0 0,-1 0 0 0 0,0 0 0 0 0,0 0 0 0 0,0 0 0 0 0,0 0 0 0 0,0 0 0 0 0,1-2 0 0 0,-1 0 42 0 0,0 0 0 0 0,0 1-1 0 0,0-1 1 0 0,0 0 0 0 0,-1 0 0 0 0,1 0 0 0 0,-1 0 0 0 0,1 0-1 0 0,-1 0 1 0 0,0 0 0 0 0,-1-4 0 0 0,0 0 184 0 0,0 0 0 0 0,0 1 0 0 0,0-1 0 0 0,-1 0 0 0 0,0 1 0 0 0,-1-1 0 0 0,0 1 0 0 0,0-1 0 0 0,-6-8-1 0 0,7 12-135 0 0,0 1 0 0 0,0-1 0 0 0,-1 1-1 0 0,1-1 1 0 0,-1 1 0 0 0,0 0 0 0 0,1 0-1 0 0,-1 0 1 0 0,0 1 0 0 0,0-1 0 0 0,0 1-1 0 0,0-1 1 0 0,-1 1 0 0 0,1 0-1 0 0,0 0 1 0 0,-1 1 0 0 0,1-1 0 0 0,0 1-1 0 0,-1-1 1 0 0,1 1 0 0 0,0 0 0 0 0,-1 0-1 0 0,1 1 1 0 0,-1-1 0 0 0,1 1 0 0 0,0 0-1 0 0,-1-1 1 0 0,-4 3 0 0 0,4-1-201 0 0,0 0 0 0 0,1 0 1 0 0,-1 0-1 0 0,0 1 0 0 0,1-1 0 0 0,0 1 1 0 0,-1 0-1 0 0,1 0 0 0 0,-5 6 0 0 0,6-6-548 0 0,-1 1 0 0 0,1 0-1 0 0,0 0 1 0 0,0 0-1 0 0,0 0 1 0 0,0 0 0 0 0,1 0-1 0 0,-1 0 1 0 0,0 9-1 0 0,0 0-3494 0 0,1-1-2155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1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25 5201 0 0,'-1'0'33'0'0,"-29"3"6726"0"0,30-3-6671 0 0,-1 0 0 0 0,1 0 1 0 0,0 0-1 0 0,-1 0 0 0 0,1 0 0 0 0,-1 0 1 0 0,1 0-1 0 0,0 0 0 0 0,-1 0 0 0 0,1-1 1 0 0,-1 1-1 0 0,1 0 0 0 0,0 0 0 0 0,-1 0 0 0 0,1 0 1 0 0,0 0-1 0 0,-1-1 0 0 0,1 1 0 0 0,0 0 1 0 0,-1 0-1 0 0,1-1 0 0 0,0 1 0 0 0,-1 0 1 0 0,1-1-1 0 0,0 1 0 0 0,0 0 0 0 0,-1-1 1 0 0,1 1-1 0 0,0 0 0 0 0,0-1 0 0 0,0 1 1 0 0,0 0-1 0 0,-1-1 0 0 0,1 1 0 0 0,0-1 1 0 0,0 1-1 0 0,0 0 0 0 0,0-1 0 0 0,0 1 0 0 0,0-1 1 0 0,0 1-1 0 0,0 0 0 0 0,0-1 0 0 0,0 1 1 0 0,0-1-1 0 0,0 1 0 0 0,1 0 0 0 0,-1-1 1 0 0,0 1-1 0 0,0 0 0 0 0,0-1 0 0 0,0 1 1 0 0,1 0-1 0 0,-1-1 0 0 0,0 1 0 0 0,0 0 1 0 0,1-1-1 0 0,-1 1 0 0 0,0 0 0 0 0,0-1 0 0 0,1 1 1 0 0,-1 0-1 0 0,0 0 0 0 0,1-1 0 0 0,-1 1 1 0 0,0 0-1 0 0,1 0 0 0 0,1-1-16 0 0,-1 0 0 0 0,1 0 0 0 0,-1 0 0 0 0,0 0-1 0 0,1 0 1 0 0,0 0 0 0 0,-1 1 0 0 0,1-1 0 0 0,-1 1 0 0 0,1-1 0 0 0,0 1-1 0 0,-1 0 1 0 0,1 0 0 0 0,0-1 0 0 0,-1 1 0 0 0,1 0 0 0 0,0 0-1 0 0,-1 1 1 0 0,1-1 0 0 0,0 0 0 0 0,-1 1 0 0 0,1-1 0 0 0,0 1 0 0 0,-1-1-1 0 0,4 2 1 0 0,44 23 525 0 0,-36-17-371 0 0,-10-7-209 0 0,1 0-1 0 0,-1 0 0 0 0,1 0 0 0 0,-1 0 0 0 0,1-1 0 0 0,0 1 0 0 0,-1-1 0 0 0,1 0 0 0 0,0 0 1 0 0,-1-1-1 0 0,1 1 0 0 0,0-1 0 0 0,4-1 0 0 0,-3 1-90 0 0,1 1-1 0 0,-1-1 1 0 0,1 1-1 0 0,-1-1 1 0 0,9 2-1 0 0,39 16-3450 0 0,-16-4-5361 0 0,-28-10 3851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19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6457 0 0,'0'1'240'0'0,"0"-1"-1"0"0,-1 1 0 0 0,1-1 0 0 0,0 0 0 0 0,-1 1 0 0 0,1-1 1 0 0,0 1-1 0 0,0-1 0 0 0,0 1 0 0 0,-1-1 0 0 0,1 0 0 0 0,0 1 1 0 0,0-1-1 0 0,0 1 0 0 0,0-1 0 0 0,0 1 0 0 0,0-1 1 0 0,0 1-1 0 0,0-1 0 0 0,0 1 0 0 0,0-1 0 0 0,0 1 0 0 0,0-1 1 0 0,0 2-1 0 0,9 10 2226 0 0,16 4-1316 0 0,-20-15-1020 0 0,0 1 0 0 0,0 0 0 0 0,0 0 0 0 0,-1 0 0 0 0,1 1 0 0 0,-1-1 0 0 0,1 1 0 0 0,-1 0 0 0 0,0 0 0 0 0,0 1 0 0 0,0-1 0 0 0,-1 1 0 0 0,1 0-1 0 0,-1 0 1 0 0,0 0 0 0 0,0 0 0 0 0,0 1 0 0 0,-1-1 0 0 0,0 1 0 0 0,1 0 0 0 0,-1 0 0 0 0,-1 0 0 0 0,1-1 0 0 0,-1 2 0 0 0,0-1 0 0 0,0 0 0 0 0,-1 0 0 0 0,1 0-1 0 0,-1 0 1 0 0,-1 8 0 0 0,2-4-9 0 0,-1 0 0 0 0,-1 0 0 0 0,1-1 0 0 0,-2 1 0 0 0,1 0 0 0 0,-1 0 0 0 0,0-1 0 0 0,-1 1 1 0 0,0-1-1 0 0,0 0 0 0 0,-1 1 0 0 0,0-2 0 0 0,-1 1 0 0 0,0 0 0 0 0,0-1 0 0 0,0 0 0 0 0,-1 0 0 0 0,0-1 0 0 0,0 1 0 0 0,-1-1 0 0 0,0-1 0 0 0,0 1 0 0 0,0-1 0 0 0,-10 5 0 0 0,-8 3-1272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1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 7682 0 0,'0'0'217'0'0,"0"0"1"0"0,0 0-1 0 0,-1 0 1 0 0,1-1-1 0 0,0 1 1 0 0,-1 0-1 0 0,1 0 1 0 0,0 0 0 0 0,0 0-1 0 0,-1 0 1 0 0,1 0-1 0 0,0 0 1 0 0,-1 0-1 0 0,1 0 1 0 0,0 0-1 0 0,-1 0 1 0 0,1 0-1 0 0,0 0 1 0 0,-1 0 0 0 0,1 0-1 0 0,0 0 1 0 0,-1 0-1 0 0,1 0 1 0 0,0 0-1 0 0,0 0 1 0 0,-1 0-1 0 0,1 1 1 0 0,0-1 0 0 0,-1 0-1 0 0,1 0 1 0 0,0 0-1 0 0,-1 1 1 0 0,-5 12 2710 0 0,-2 25-2580 0 0,7-26 340 0 0,-33 141 44 0 0,26-125-1338 0 0,-1-1-1 0 0,-1 0 1 0 0,-20 38 0 0 0,6-36-1939 0 0,10-22 487 0 0,14-7 1995 0 0,0-1-1 0 0,-1 1 0 0 0,1 0 1 0 0,-1-1-1 0 0,1 1 0 0 0,0 0 1 0 0,-1-1-1 0 0,1 1 0 0 0,0-1 1 0 0,0 1-1 0 0,-1-1 0 0 0,1 1 1 0 0,0-1-1 0 0,0 1 0 0 0,0-1 1 0 0,-1 1-1 0 0,1-1 0 0 0,0 1 1 0 0,0-1-1 0 0,0 1 0 0 0,0-1 1 0 0,0 1-1 0 0,0-1 1 0 0,0 0-1 0 0,0 1 0 0 0,0-1 1 0 0,1 1-1 0 0,-1-1 0 0 0,0 0 1 0 0,1-2 41 0 0,0 0 0 0 0,0-1 0 0 0,0 1 1 0 0,0 0-1 0 0,1 0 0 0 0,-1 0 1 0 0,1 0-1 0 0,0 1 0 0 0,0-1 1 0 0,0 0-1 0 0,0 1 0 0 0,0-1 0 0 0,0 1 1 0 0,1 0-1 0 0,-1 0 0 0 0,1 0 1 0 0,0 0-1 0 0,0 0 0 0 0,-1 0 1 0 0,1 1-1 0 0,0-1 0 0 0,0 1 0 0 0,6-2 1 0 0,2 0 72 0 0,0-1-1 0 0,0 1 1 0 0,1 1 0 0 0,-1 0 0 0 0,17-1 0 0 0,-16 4 4 0 0,0 0 1 0 0,0 0 0 0 0,0 1 0 0 0,12 3 0 0 0,25 4-2639 0 0,-38-10-109 0 0,-7 0-540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2377 0 0,'28'4'1988'0'0,"0"-1"1"0"0,39-2-1 0 0,-52-1-1352 0 0,-11 0-365 0 0,9-1-2537 0 0,-16-9-945 0 0,-2-1 3483 0 0,1-1-2588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3841 0 0,'10'-16'11741'0'0,"-11"27"-10185"0"0,-4 15-980 0 0,2 1-1 0 0,1 0 0 0 0,2 31 1 0 0,1-43-1042 0 0,0-1 0 0 0,1 0 1 0 0,0 0-1 0 0,1 0 0 0 0,1-1 0 0 0,0 1 1 0 0,10 22-1 0 0,1-16-3576 0 0,-15-19 3737 0 0,0-1-1 0 0,1 1 1 0 0,-1-1-1 0 0,1 1 0 0 0,-1-1 1 0 0,1 1-1 0 0,-1-1 0 0 0,1 0 1 0 0,-1 1-1 0 0,1-1 1 0 0,-1 0-1 0 0,1 1 0 0 0,0-1 1 0 0,-1 0-1 0 0,1 0 1 0 0,0 0-1 0 0,-1 0 0 0 0,1 1 1 0 0,-1-1-1 0 0,2 0 0 0 0</inkml:trace>
  <inkml:trace contextRef="#ctx0" brushRef="#br0" timeOffset="1">153 68 4881 0 0,'-3'-21'4461'0'0,"-2"35"-462"0"0,-5 33-1431 0 0,10-45-2547 0 0,-3 13 225 0 0,2 0 1 0 0,-1 0-1 0 0,2 0 1 0 0,2 28 0 0 0,-2-40-236 0 0,1-1 0 0 0,-1 1-1 0 0,1-1 1 0 0,-1 1 0 0 0,1-1 0 0 0,0 1 0 0 0,0-1 0 0 0,0 0 0 0 0,0 1 0 0 0,0-1 0 0 0,0 0 0 0 0,1 0-1 0 0,-1 0 1 0 0,1 0 0 0 0,-1 0 0 0 0,1 0 0 0 0,0-1 0 0 0,0 1 0 0 0,0 0 0 0 0,0-1 0 0 0,0 1 0 0 0,0-1 0 0 0,0 0-1 0 0,0 0 1 0 0,1 0 0 0 0,-1 0 0 0 0,1 0 0 0 0,-1 0 0 0 0,0-1 0 0 0,1 1 0 0 0,-1-1 0 0 0,1 1 0 0 0,-1-1-1 0 0,1 0 1 0 0,-1 0 0 0 0,1 0 0 0 0,3-1 0 0 0,-1 0-54 0 0,-1 1-1 0 0,1-1 0 0 0,-1 0 1 0 0,1 0-1 0 0,-1 0 1 0 0,1-1-1 0 0,-1 1 1 0 0,0-1-1 0 0,0 0 0 0 0,0-1 1 0 0,0 1-1 0 0,0-1 1 0 0,0 1-1 0 0,-1-1 1 0 0,6-6-1 0 0,-7 7-162 0 0,0-1 1 0 0,-1 0-1 0 0,1 0 1 0 0,-1 0-1 0 0,0 1 0 0 0,1-1 1 0 0,-1-1-1 0 0,-1 1 1 0 0,1 0-1 0 0,0 0 0 0 0,-1 0 1 0 0,1 0-1 0 0,-1 0 0 0 0,0-1 1 0 0,0 1-1 0 0,-1 0 1 0 0,1 0-1 0 0,0 0 0 0 0,-1-1 1 0 0,0 1-1 0 0,0 0 0 0 0,0 0 1 0 0,-2-4-1 0 0,0 0-318 0 0,0-1 1 0 0,0 1-1 0 0,-1 0 0 0 0,0 0 0 0 0,0 0 0 0 0,-1 1 0 0 0,0-1 1 0 0,0 1-1 0 0,0 1 0 0 0,-1-1 0 0 0,0 1 0 0 0,0-1 0 0 0,-10-5 1 0 0,6 9-1881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86 2921 0 0,'-5'7'529'0'0,"1"1"0"0"0,0-1-1 0 0,1 1 1 0 0,-5 11 0 0 0,8-18-413 0 0,0 0 0 0 0,0 0-1 0 0,-1 0 1 0 0,1 0 0 0 0,0 0-1 0 0,0 0 1 0 0,0-1 0 0 0,0 1-1 0 0,0 0 1 0 0,0 0-1 0 0,0 0 1 0 0,0 0 0 0 0,0 0-1 0 0,1 0 1 0 0,-1 0 0 0 0,0 0-1 0 0,1-1 1 0 0,-1 1 0 0 0,0 0-1 0 0,2 1 1 0 0,-1-1 43 0 0,0-1 0 0 0,0 1 0 0 0,0-1 1 0 0,0 1-1 0 0,0-1 0 0 0,0 0 0 0 0,0 0 0 0 0,0 1 0 0 0,1-1 1 0 0,-1 0-1 0 0,0 0 0 0 0,0 0 0 0 0,0 0 0 0 0,0 0 1 0 0,0-1-1 0 0,1 1 0 0 0,-1 0 0 0 0,0 0 0 0 0,0-1 0 0 0,0 1 1 0 0,2-2-1 0 0,7-1 171 0 0,-1 0 1 0 0,1 1 0 0 0,-1 0 0 0 0,1 1-1 0 0,0 0 1 0 0,0 0 0 0 0,11 1-1 0 0,-7 2-701 0 0,1 0-1 0 0,-1 1 0 0 0,0 1 0 0 0,17 6 1 0 0,-29-9 119 0 0,0 0 1 0 0,0-1-1 0 0,0 1 1 0 0,0-1-1 0 0,0 1 1 0 0,0-1-1 0 0,0 0 1 0 0,0 1-1 0 0,0-1 1 0 0,1 0-1 0 0,-1-1 1 0 0,0 1-1 0 0,0 0 1 0 0,0 0-1 0 0,4-2 1 0 0,-5 1 139 0 0,0 1 1 0 0,0-1-1 0 0,0 0 1 0 0,0 0-1 0 0,0 0 1 0 0,0 0-1 0 0,-1 0 1 0 0,1 0-1 0 0,0 0 1 0 0,0 0-1 0 0,-1 0 1 0 0,1 0-1 0 0,0 0 1 0 0,-1 0-1 0 0,1 0 1 0 0,-1 0 0 0 0,0-1-1 0 0,1 1 1 0 0,-1-2-1 0 0,1-8-72 0 0,-1 1-1 0 0,0 0 1 0 0,-1 0 0 0 0,0 0-1 0 0,-4-15 1 0 0,0-10 297 0 0,4 6 929 0 0,1 26 1502 0 0,0 19 611 0 0,7 79 487 0 0,16 49-2707 0 0,-21-130-1081 0 0,-2-9-170 0 0,0 0-1 0 0,1 0 1 0 0,0 0 0 0 0,0 0-1 0 0,0 0 1 0 0,1 0-1 0 0,0 0 1 0 0,0-1 0 0 0,5 9-1 0 0,-7-13 153 0 0,0 0-1 0 0,0 0 0 0 0,0 0 1 0 0,1 1-1 0 0,-1-1 0 0 0,0 0 1 0 0,0 0-1 0 0,1 0 1 0 0,-1 0-1 0 0,0 0 0 0 0,0 0 1 0 0,1 0-1 0 0,-1 0 1 0 0,0 0-1 0 0,0 0 0 0 0,1 0 1 0 0,-1 0-1 0 0,0 0 1 0 0,0 0-1 0 0,0 0 0 0 0,1-1 1 0 0,-1 1-1 0 0,0 0 0 0 0,0 0 1 0 0,1 0-1 0 0,-1 0 1 0 0,0 0-1 0 0,0 0 0 0 0,1-2-1151 0 0,0 2 1151 0 0,-1 0 0 0 0,0-1 1 0 0,0 1-1 0 0,0 0 1 0 0,0 0-1 0 0,0-1 0 0 0,0 1 1 0 0,0 0-1 0 0,2-3-817 0 0,1-1-1652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70 3209 0 0,'-9'19'2312'0'0,"-7"12"-961"0"0,3-20 2479 0 0,14-20 800 0 0,9-13-2708 0 0,-6 20-1850 0 0,-1-1 0 0 0,1 1 0 0 0,-1 0 0 0 0,1 0 0 0 0,0 0 0 0 0,0 1 0 0 0,0-1 0 0 0,0 1 0 0 0,0 0 0 0 0,0 0 0 0 0,0 0 0 0 0,0 1 0 0 0,0-1 0 0 0,1 1 0 0 0,-1 0 0 0 0,0 1 0 0 0,0-1 0 0 0,0 0 1 0 0,5 2-1 0 0,11 2-125 0 0,0 1 1 0 0,28 10 0 0 0,-46-14 43 0 0,8 3-148 0 0,-5-2-85 0 0,1 1 0 0 0,-1-2 0 0 0,1 1 0 0 0,0 0 0 0 0,0-1 1 0 0,0 0-1 0 0,8 0 0 0 0,-13-1 200 0 0,-1-1-1 0 0,0 1 1 0 0,1 0 0 0 0,-1-1 0 0 0,0 1-1 0 0,0 0 1 0 0,1-1 0 0 0,-1 1 0 0 0,0 0-1 0 0,0-1 1 0 0,1 1 0 0 0,-1 0 0 0 0,0-1-1 0 0,0 1 1 0 0,0 0 0 0 0,0-1 0 0 0,0 1-1 0 0,0-1 1 0 0,0 1 0 0 0,0-1 0 0 0,0 1-1 0 0,0 0 1 0 0,0-1 0 0 0,0 1 0 0 0,0-1-1 0 0,0 1 1 0 0,0 0 0 0 0,0-1 0 0 0,0 1-1 0 0,0-1 1 0 0,0 1 0 0 0,-1 0 0 0 0,1-1-1 0 0,0 1 1 0 0,0 0 0 0 0,-1-1 0 0 0,1 1-1 0 0,0 0 1 0 0,0-1 0 0 0,-1 1 0 0 0,1 0-1 0 0,0 0 1 0 0,-1-1 0 0 0,1 1 0 0 0,-14-18-352 0 0,2 3 298 0 0,-1 2 1 0 0,-17-15 0 0 0,26 24 127 0 0,-1 1 0 0 0,0-1 0 0 0,1 1 0 0 0,-1 0 0 0 0,0 0 0 0 0,0 1 0 0 0,-1-1 0 0 0,1 1 0 0 0,0 0 0 0 0,-1 1 0 0 0,-8-2 0 0 0,13 3 20 0 0,-1 0-1 0 0,1 0 1 0 0,0 0-1 0 0,-1 0 1 0 0,1 1-1 0 0,0-1 1 0 0,-1 0-1 0 0,1 1 1 0 0,0 0-1 0 0,0-1 1 0 0,0 1-1 0 0,0-1 1 0 0,-1 1-1 0 0,1 0 1 0 0,0 0-1 0 0,0 0 1 0 0,0 0-1 0 0,0 0 1 0 0,1 0-1 0 0,-1 0 1 0 0,0 0-1 0 0,0 0 0 0 0,0 0 1 0 0,1 0-1 0 0,-1 0 1 0 0,1 1-1 0 0,-1-1 1 0 0,1 0-1 0 0,-1 1 1 0 0,1-1-1 0 0,0 0 1 0 0,0 0-1 0 0,0 1 1 0 0,-1-1-1 0 0,1 0 1 0 0,1 1-1 0 0,-1-1 1 0 0,0 2-1 0 0,0 8 130 0 0,1 0-1 0 0,0 0 1 0 0,3 15-1 0 0,-3-21-177 0 0,3 22 37 0 0,7 33 116 0 0,-10-55-207 0 0,0 0 1 0 0,1-1 0 0 0,-1 1-1 0 0,1-1 1 0 0,0 0-1 0 0,0 1 1 0 0,1-1 0 0 0,0 0-1 0 0,4 6 1 0 0,6-5-2216 0 0,-12-5 1901 0 0,0 0 0 0 0,-1 0 1 0 0,1 0-1 0 0,0 0 0 0 0,0 0 1 0 0,0-1-1 0 0,0 1 1 0 0,-1 0-1 0 0,1 0 0 0 0,0-1 1 0 0,0 1-1 0 0,0-1 0 0 0,-1 1 1 0 0,1-1-1 0 0,0 1 1 0 0,-1-1-1 0 0,1 1 0 0 0,0-1 1 0 0,-1 0-1 0 0,2-1 0 0 0,2-3-3671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31 5681 0 0,'-3'2'313'0'0,"0"-1"-1"0"0,0 1 0 0 0,1 0 1 0 0,-1 0-1 0 0,1 0 1 0 0,-1 1-1 0 0,1-1 0 0 0,0 0 1 0 0,0 1-1 0 0,0-1 0 0 0,0 1 1 0 0,1 0-1 0 0,-1 0 1 0 0,1 0-1 0 0,-1 0 0 0 0,1 0 1 0 0,0 0-1 0 0,0 0 1 0 0,0 0-1 0 0,1 0 0 0 0,-1 0 1 0 0,1 5-1 0 0,-1-3-185 0 0,0 1 1 0 0,1 0-1 0 0,-1 0 0 0 0,1 0 1 0 0,1 0-1 0 0,-1-1 0 0 0,1 1 1 0 0,0 0-1 0 0,0 0 0 0 0,1-1 0 0 0,3 10 1 0 0,-3-12-6 0 0,1 0 1 0 0,-1 1-1 0 0,1-1 1 0 0,-1 0-1 0 0,1 0 1 0 0,0 0-1 0 0,0-1 1 0 0,1 1-1 0 0,-1-1 1 0 0,0 1-1 0 0,1-1 1 0 0,0 0-1 0 0,-1-1 1 0 0,1 1-1 0 0,0-1 1 0 0,8 3-1 0 0,-10-4-100 0 0,0 1 0 0 0,1-1 0 0 0,0 0 0 0 0,-1 1 0 0 0,1-1-1 0 0,-1-1 1 0 0,1 1 0 0 0,-1 0 0 0 0,1 0 0 0 0,-1-1 0 0 0,1 0 0 0 0,-1 1-1 0 0,0-1 1 0 0,1 0 0 0 0,-1 0 0 0 0,0 0 0 0 0,0-1 0 0 0,1 1 0 0 0,-1 0 0 0 0,0-1-1 0 0,0 0 1 0 0,0 1 0 0 0,-1-1 0 0 0,1 0 0 0 0,0 0 0 0 0,-1 0 0 0 0,1 0-1 0 0,2-4 1 0 0,-4 4-90 0 0,1 0-1 0 0,0 0 0 0 0,0 0 0 0 0,-1 0 1 0 0,1 0-1 0 0,-1 0 0 0 0,1 0 1 0 0,-1 0-1 0 0,0 0 0 0 0,0 0 0 0 0,0-1 1 0 0,0 1-1 0 0,0 0 0 0 0,-1 0 0 0 0,1 0 1 0 0,-1 0-1 0 0,1 0 0 0 0,-1 0 1 0 0,0 0-1 0 0,1 0 0 0 0,-3-2 0 0 0,-2-5-655 0 0,0 1 0 0 0,-1 0 1 0 0,-10-11-1 0 0,11 14 285 0 0,1 0 0 0 0,0 0 0 0 0,0 0 0 0 0,1 0 0 0 0,-1-1 0 0 0,-3-9 0 0 0,58 16-891 0 0,-22-11 1539 0 0,-26 8-73 0 0,-1 1 0 0 0,1 0 0 0 0,0 0 0 0 0,0 0 0 0 0,0 0 0 0 0,0 0 0 0 0,0 1 1 0 0,0-1-1 0 0,5 1 0 0 0,-7 0 14 0 0,1 0 1 0 0,-1 1 0 0 0,0 0 0 0 0,1-1-1 0 0,-1 1 1 0 0,0 0 0 0 0,0-1 0 0 0,0 1 0 0 0,1 0-1 0 0,-1 0 1 0 0,0 0 0 0 0,0 0 0 0 0,0 0-1 0 0,0 0 1 0 0,-1 1 0 0 0,1-1 0 0 0,0 0-1 0 0,0 0 1 0 0,-1 1 0 0 0,1-1 0 0 0,0 0 0 0 0,-1 1-1 0 0,0-1 1 0 0,1 0 0 0 0,-1 3 0 0 0,5 16 1514 0 0,-1 0-1 0 0,2 33 1 0 0,-5-38-1953 0 0,1 0 0 0 0,0 0 0 0 0,1 0 0 0 0,0 0 0 0 0,1-1 0 0 0,8 20 0 0 0,-12-34 213 0 0,3 1-2232 0 0,-3-1 2233 0 0,0 0 0 0 0,0 0-1 0 0,0 0 1 0 0,1 0-1 0 0,0-2-2008 0 0,3-11-858 0 0,2-14 178 0 0,-2-3 2149 0 0,2 0 0 0 0,9-29 0 0 0,-7 35 1250 0 0,0 0-1 0 0,22-40 1 0 0,-30 64-589 0 0,0 0 1 0 0,0 0-1 0 0,0-1 1 0 0,0 1-1 0 0,0 0 1 0 0,0 0-1 0 0,0 0 1 0 0,0 0-1 0 0,0 0 1 0 0,0 0-1 0 0,0 0 0 0 0,0-1 1 0 0,0 1-1 0 0,0 0 1 0 0,1 0-1 0 0,-1 0 1 0 0,0 0-1 0 0,0 0 1 0 0,0 0-1 0 0,0 0 1 0 0,0 0-1 0 0,0 0 0 0 0,0-1 1 0 0,0 1-1 0 0,0 0 1 0 0,0 0-1 0 0,1 0 1 0 0,-1 0-1 0 0,0 0 1 0 0,0 0-1 0 0,0 0 1 0 0,0 0-1 0 0,0 0 0 0 0,0 0 1 0 0,0 0-1 0 0,1 0 1 0 0,-1 0-1 0 0,0 0 1 0 0,0 0-1 0 0,0 0 1 0 0,0 0-1 0 0,0 0 1 0 0,0 0-1 0 0,0 0 0 0 0,1 0 1 0 0,-1 0-1 0 0,0 0 1 0 0,0 0-1 0 0,0 0 1 0 0,0 0-1 0 0,0 0 1 0 0,0 1-1 0 0,0-1 1 0 0,1 0-1 0 0,-1 0 0 0 0,0 0 1 0 0,0 0-1 0 0,0 0 1 0 0,0 0-1 0 0,0 0 1 0 0,0 0-1 0 0,0 1 1 0 0,3 10 1165 0 0,-1 17-228 0 0,-8 72 894 0 0,3-66-2587 0 0,1 65 0 0 0,6-91-2420 0 0,2-16-598 0 0,-2 0 613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4489 0 0,'0'0'127'0'0,"0"0"0"0"0,0 0-1 0 0,0 0 1 0 0,0 0 0 0 0,-1 0 0 0 0,1 0-1 0 0,0 0 1 0 0,0 0 0 0 0,0 0 0 0 0,0 0 0 0 0,-1 0-1 0 0,1 0 1 0 0,0 0 0 0 0,0 0 0 0 0,0 0 0 0 0,-3 1 2028 0 0,3-1-2028 0 0,0 1-1 0 0,0-1 1 0 0,0 0 0 0 0,0 0 0 0 0,0 0 0 0 0,0 0-1 0 0,0 1 1 0 0,0-1 0 0 0,0 0 0 0 0,-1 0-1 0 0,1 0 1 0 0,0 1 0 0 0,-6 15 2051 0 0,-3 24-1409 0 0,9-38-486 0 0,-11 62 406 0 0,-11 45-2974 0 0,18-97-1708 0 0,5-20 1603 0 0,8-22 1771 0 0,-7 28 714 0 0,0 0 0 0 0,-1 0 0 0 0,1 0 0 0 0,0 0 0 0 0,0 1 1 0 0,0-1-1 0 0,0 1 0 0 0,0-1 0 0 0,1 1 0 0 0,-1 0 0 0 0,0-1 0 0 0,1 1 0 0 0,-1 1 0 0 0,1-1 0 0 0,-1 0 0 0 0,1 0 0 0 0,-1 1 0 0 0,1 0 1 0 0,-1-1-1 0 0,1 1 0 0 0,0 0 0 0 0,-1 0 0 0 0,1 0 0 0 0,-1 1 0 0 0,1-1 0 0 0,3 2 0 0 0,5 1 378 0 0,1 1 0 0 0,-1 1 0 0 0,0 0 0 0 0,17 11 1 0 0,14 5-142 0 0,-42-21-359 0 0,0 0-1 0 0,0 1 1 0 0,0-1 0 0 0,1 0-1 0 0,-1 0 1 0 0,0 0 0 0 0,0 0-1 0 0,0 0 1 0 0,0 0-1 0 0,1 0 1 0 0,-1 0 0 0 0,0 0-1 0 0,0 0 1 0 0,0 1 0 0 0,0-1-1 0 0,1 0 1 0 0,-1 0 0 0 0,0 0-1 0 0,0 0 1 0 0,0 0-1 0 0,1 0 1 0 0,-1 0 0 0 0,0 0-1 0 0,0-1 1 0 0,0 1 0 0 0,0 0-1 0 0,1 0 1 0 0,-1 0-1 0 0,0 0 1 0 0,0 0 0 0 0,0 0-1 0 0,0 0 1 0 0,1 0 0 0 0,-1 0-1 0 0,0 0 1 0 0,0-1-1 0 0,0 1 1 0 0,0 0 0 0 0,0 0-1 0 0,0 0 1 0 0,1 0 0 0 0,-1 0-1 0 0,0-1 1 0 0,0 1 0 0 0,0 0-1 0 0,0 0 1 0 0,0 0-1 0 0,0 0 1 0 0,0-1 0 0 0,0 1-1 0 0,0 0 1 0 0,0 0 0 0 0,0-1-1 0 0,-3-8-3175 0 0,-2 3-222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5289 0 0,'53'11'3473'0'0,"1"0"-4741"0"0,-53-11 1173 0 0,0 0 0 0 0,0 0 1 0 0,-1 0-1 0 0,1 0 0 0 0,0 0 1 0 0,0 0-1 0 0,0 0 0 0 0,-1 0 1 0 0,1 0-1 0 0,0 0 1 0 0,0-1-1 0 0,-1 1 0 0 0,1 0 1 0 0,0-1-1 0 0,-1 1 0 0 0,1-1 1 0 0,0 1-1 0 0,-1 0 0 0 0,1-1 1 0 0,-1 0-1 0 0,1 1 0 0 0,-1-1 1 0 0,1 1-1 0 0,-1-1 0 0 0,1 1 1 0 0,-1-1-1 0 0,1 0 1 0 0,-1 0-1 0 0,0 1 0 0 0,1-1 1 0 0,-1 0-1 0 0,0 1 0 0 0,0-1 1 0 0,0 0-1 0 0,1 0 0 0 0,-1 1 1 0 0,0-1-1 0 0,0-1 0 0 0,-2-39 374 0 0,5 12 5187 0 0,2 38-3387 0 0,2 10-99 0 0,3 29-144 0 0,4 59 0 0 0,1-3-4472 0 0,-13-90 748 0 0,1 6-4135 0 0,-2-15 1661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3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5585 0 0,'-5'0'442'0'0,"0"0"0"0"0,-1 0 0 0 0,1 1 1 0 0,-1 0-1 0 0,1 0 0 0 0,0 0 0 0 0,0 0 0 0 0,0 1 0 0 0,0 0 0 0 0,0 0 0 0 0,0 0 0 0 0,0 0 0 0 0,0 1 0 0 0,1 0 1 0 0,0 0-1 0 0,-1 0 0 0 0,1 1 0 0 0,0-1 0 0 0,0 1 0 0 0,-5 7 0 0 0,2-2-63 0 0,1 0-1 0 0,0 0 0 0 0,0 0 1 0 0,0 1-1 0 0,1 0 1 0 0,1 0-1 0 0,0 1 0 0 0,0-1 1 0 0,-2 14-1 0 0,5-16-369 0 0,1 0 0 0 0,0 0 0 0 0,0 0 0 0 0,0 0 0 0 0,1 0 0 0 0,1 0 0 0 0,-1 0 0 0 0,1-1 0 0 0,1 1 0 0 0,-1-1 0 0 0,1 1 0 0 0,0-1 0 0 0,1 0 0 0 0,0 0 0 0 0,0 0 0 0 0,1-1 0 0 0,8 11 0 0 0,-6-9-594 0 0,1 1-1 0 0,0-1 1 0 0,0 0 0 0 0,1-1 0 0 0,12 8 0 0 0,-15-11-438 0 0,1 0 0 0 0,0-1 0 0 0,-1 1 1 0 0,1-1-1 0 0,0-1 0 0 0,1 0 0 0 0,-1 0 0 0 0,8 1 1 0 0,5-1-2837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3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13 3313 0 0,'-2'-1'298'0'0,"0"0"1"0"0,0 0 0 0 0,0 0-1 0 0,0 0 1 0 0,1 0 0 0 0,-1 1-1 0 0,0-1 1 0 0,0 1 0 0 0,0 0-1 0 0,0-1 1 0 0,-1 1 0 0 0,1 0-1 0 0,0 0 1 0 0,0 0 0 0 0,0 0-1 0 0,0 1 1 0 0,0-1 0 0 0,0 1-1 0 0,0-1 1 0 0,0 1 0 0 0,0 0-1 0 0,1-1 1 0 0,-1 1 0 0 0,0 0-1 0 0,0 0 1 0 0,-2 2 0 0 0,1 0-39 0 0,2 0 1 0 0,-1 0 0 0 0,0 0 0 0 0,0 0-1 0 0,1 0 1 0 0,0 0 0 0 0,-1 0 0 0 0,1 0-1 0 0,0 0 1 0 0,1 1 0 0 0,-1-1 0 0 0,1 0-1 0 0,-1 1 1 0 0,1-1 0 0 0,0 6 0 0 0,1 1-160 0 0,0-1-1 0 0,0 1 1 0 0,1-1 0 0 0,0 0 0 0 0,5 15 0 0 0,-6-21-104 0 0,-1-1 0 0 0,1 1 0 0 0,0-1 0 0 0,0 0 0 0 0,0 1 1 0 0,0-1-1 0 0,1 0 0 0 0,-1 0 0 0 0,1 1 0 0 0,-1-1 0 0 0,1-1 0 0 0,0 1 0 0 0,-1 0 0 0 0,1 0 0 0 0,0 0 0 0 0,0-1 0 0 0,0 0 0 0 0,1 1 1 0 0,-1-1-1 0 0,0 0 0 0 0,1 0 0 0 0,-1 0 0 0 0,0 0 0 0 0,1 0 0 0 0,3 0 0 0 0,-4-1-12 0 0,-1 0 1 0 0,1-1-1 0 0,-1 1 0 0 0,1-1 0 0 0,-1 0 1 0 0,0 1-1 0 0,1-1 0 0 0,-1 0 0 0 0,0 0 1 0 0,0 0-1 0 0,0 0 0 0 0,0 0 0 0 0,1 0 1 0 0,-1 0-1 0 0,-1 0 0 0 0,1-1 0 0 0,0 1 1 0 0,0 0-1 0 0,0-1 0 0 0,-1 1 0 0 0,1 0 1 0 0,0-1-1 0 0,-1 1 0 0 0,0-1 1 0 0,1 1-1 0 0,-1-1 0 0 0,0 1 0 0 0,1-1 1 0 0,-1-2-1 0 0,3-46-530 0 0,-5 37-119 0 0,1 1 0 0 0,-2-1 0 0 0,1 1-1 0 0,-6-14 1 0 0,3 8-1748 0 0,5 18 2301 0 0,0 0-1 0 0,0-1 1 0 0,0 1 0 0 0,0 0-1 0 0,0-1 1 0 0,0 1 0 0 0,0 0-1 0 0,0-1 1 0 0,0 1-1 0 0,0 0 1 0 0,0-1 0 0 0,0 1-1 0 0,0 0 1 0 0,0-1 0 0 0,1 1-1 0 0,-1 0 1 0 0,0-1 0 0 0,0 1-1 0 0,0 0 1 0 0,1 0 0 0 0,-1-1-1 0 0,0 1 1 0 0,0 0-1 0 0,1 0 1 0 0,-1 0 0 0 0,0-1-1 0 0,0 1 1 0 0,1 0 0 0 0,-1 0-1 0 0,0 0 1 0 0,1 0 0 0 0,-1-1-1 0 0,0 1 1 0 0,1 0 0 0 0,-1 0-1 0 0,0 0 1 0 0,1 0-1 0 0,-1 0 1 0 0,0 0 0 0 0,1 0-1 0 0,-1 0 1 0 0,0 0 0 0 0,1 0-1 0 0,-1 0 1 0 0,1 1 0 0 0,3-1-2325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4401 0 0,'2'3'457'0'0,"0"0"0"0"0,0 0 0 0 0,0 0-1 0 0,0 1 1 0 0,-1-1 0 0 0,1 0 0 0 0,-1 1 0 0 0,0-1 0 0 0,0 1 0 0 0,0 0-1 0 0,0-1 1 0 0,0 6 0 0 0,2 52 3126 0 0,-3-29-2359 0 0,3 4-587 0 0,14 63 0 0 0,-14-102-767 0 0,1 1 1 0 0,-1-1 0 0 0,0 0-1 0 0,0 0 1 0 0,0-1 0 0 0,4-5-1 0 0,63-99-706 0 0,-70 108 848 0 0,0-1 0 0 0,0 1 0 0 0,0 0 0 0 0,1-1-1 0 0,-1 1 1 0 0,0-1 0 0 0,1 1 0 0 0,-1 0 0 0 0,0-1 0 0 0,1 1-1 0 0,-1 0 1 0 0,0-1 0 0 0,1 1 0 0 0,-1 0 0 0 0,1-1 0 0 0,-1 1 0 0 0,1 0-1 0 0,-1 0 1 0 0,0 0 0 0 0,1-1 0 0 0,-1 1 0 0 0,1 0 0 0 0,-1 0-1 0 0,1 0 1 0 0,-1 0 0 0 0,1 0 0 0 0,-1 0 0 0 0,1 0 0 0 0,-1 0-1 0 0,1 0 1 0 0,-1 0 0 0 0,2 0 0 0 0,6 16 416 0 0,-2 33 248 0 0,-6-43-608 0 0,8 177-959 0 0,-9-198-6648 0 0,-2-10 5330 0 0,2 0-1386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4793 0 0,'0'-1'231'0'0,"0"0"-1"0"0,0 0 1 0 0,0 0 0 0 0,1-1-1 0 0,-1 1 1 0 0,0 0 0 0 0,0 0-1 0 0,1 0 1 0 0,-1-1 0 0 0,0 1-1 0 0,1 0 1 0 0,-1 0 0 0 0,1 0-1 0 0,0 0 1 0 0,-1 0 0 0 0,1 0-1 0 0,0 0 1 0 0,-1 0 0 0 0,1 0-1 0 0,0 0 1 0 0,0 1 0 0 0,0-1-1 0 0,0 0 1 0 0,0 0-1 0 0,2 0 1 0 0,0 0-8 0 0,-1 0 1 0 0,1 0-1 0 0,0 1 0 0 0,0-1 0 0 0,0 1 0 0 0,0 0 1 0 0,0-1-1 0 0,-1 1 0 0 0,1 1 0 0 0,5 0 0 0 0,5 1-27 0 0,-1 1 1 0 0,1 0-1 0 0,21 10 0 0 0,6 11-782 0 0,-11-5-3843 0 0,-29-19 4381 0 0,0 0-1 0 0,0 0 1 0 0,0 1-1 0 0,0-1 1 0 0,0 0-1 0 0,0 0 1 0 0,0 0-1 0 0,0 0 1 0 0,0 0-1 0 0,0 0 1 0 0,0 0-1 0 0,1 1 1 0 0,-1-1-1 0 0,0 0 1 0 0,0 0-1 0 0,0 0 1 0 0,0 0-1 0 0,0 0 1 0 0,0 0 0 0 0,0 0-1 0 0,1 0 1 0 0,-1 0-1 0 0,0 0 1 0 0,0 0-1 0 0,0 0 1 0 0,0 0-1 0 0,0 0 1 0 0,0 0-1 0 0,0 0 1 0 0,1 0-1 0 0,-1 0 1 0 0,0 0-1 0 0,0 0 1 0 0,0 0-1 0 0,0 0 1 0 0,0 0-1 0 0,0 0 1 0 0,1 0-1 0 0,-1 0 1 0 0,0 0-1 0 0,0 0 1 0 0,0 0-1 0 0,0 0 1 0 0,0 0-1 0 0,0 0 1 0 0,0 0-1 0 0,1 0 1 0 0,-1-1-1 0 0,0 1 1 0 0,0 0-1 0 0,0 0 1 0 0,0 0-1 0 0,0 0 1 0 0,0 0-1 0 0,0 0 1 0 0,0 0-1 0 0,0-1 1 0 0,0 1 0 0 0,0 0-1 0 0,0 0 1 0 0,0 0-1 0 0,0 0 1 0 0,0 0-1 0 0,0 0 1 0 0,0-1-1 0 0,0 1 1 0 0,0 0-1 0 0,1-1-600 0 0</inkml:trace>
  <inkml:trace contextRef="#ctx0" brushRef="#br0" timeOffset="1">142 1 4889 0 0,'-1'1'307'0'0,"0"0"0"0"0,-1 0 0 0 0,1 0 0 0 0,0 0 1 0 0,0 1-1 0 0,0-1 0 0 0,0 0 0 0 0,0 1 0 0 0,0-1 0 0 0,0 1 0 0 0,1-1 0 0 0,-1 1 0 0 0,0 0 1 0 0,1-1-1 0 0,-1 1 0 0 0,1 0 0 0 0,-1 1 0 0 0,-3 36 2604 0 0,3-27-2252 0 0,-3 20 218 0 0,-6 83 1094 0 0,10-98-2528 0 0,0 0 0 0 0,1 0 0 0 0,1 0 0 0 0,6 27 0 0 0,2-25-4301 0 0,-10-19 4758 0 0,0 0 0 0 0,1 0 0 0 0,-1 0 0 0 0,0 0 0 0 0,1-1 1 0 0,-1 1-1 0 0,0 0 0 0 0,1 0 0 0 0,-1 0 0 0 0,0 0 0 0 0,1 0 0 0 0,-1 0 1 0 0,0 0-1 0 0,1-1 0 0 0,-1 1 0 0 0,0 0 0 0 0,0 0 0 0 0,1 0 0 0 0,-1-1 1 0 0,0 1-1 0 0,0 0 0 0 0,1 0 0 0 0,-1-1 0 0 0,0 1 0 0 0,0 0 0 0 0,0 0 1 0 0,1-1-1 0 0,-1 1 0 0 0,0 0 0 0 0,0-1 0 0 0,0 1 0 0 0,0 0 0 0 0,0-1 1 0 0,0 1-1 0 0,0 0 0 0 0,0-1 0 0 0,0 1 0 0 0,0 0 0 0 0,0-1 0 0 0,0 1 1 0 0,0 0-1 0 0,0-1 0 0 0,0 1 0 0 0,0 0 0 0 0,0-1 0 0 0,4-9-2754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2 119 4193 0 0,'0'0'99'0'0,"-1"-1"0"0"0,1 0-1 0 0,0 0 1 0 0,0 1 0 0 0,0-1 0 0 0,0 0 0 0 0,-1 0-1 0 0,1 0 1 0 0,0 0 0 0 0,0 1 0 0 0,1-1 0 0 0,-1 0-1 0 0,0 0 1 0 0,0 0 0 0 0,0 1 0 0 0,0-1 0 0 0,1 0-1 0 0,-1 0 1 0 0,0 0 0 0 0,1 1 0 0 0,-1-1 0 0 0,1 0 0 0 0,-1 1-1 0 0,1-1 1 0 0,-1 0 0 0 0,1 1 0 0 0,-1-1 0 0 0,1 0-1 0 0,-1 1 1 0 0,1-1 0 0 0,0 1 0 0 0,-1 0 0 0 0,1-1-1 0 0,0 1 1 0 0,0-1 0 0 0,-1 1 0 0 0,1 0 0 0 0,0-1 0 0 0,0 1-1 0 0,0 0 1 0 0,-1 0 0 0 0,1 0 0 0 0,0 0 0 0 0,0 0-1 0 0,0 0 1 0 0,0 0 0 0 0,-1 0 0 0 0,1 0 0 0 0,1 0-1 0 0,6 2-21 0 0,1 0 0 0 0,-1 1 0 0 0,0-1 0 0 0,10 7 0 0 0,7 1 30 0 0,-21-10-104 0 0,-1 1-1 0 0,0-1 1 0 0,0 1 0 0 0,1-1 0 0 0,-1 0 0 0 0,0 0 0 0 0,0-1 0 0 0,1 1-1 0 0,-1-1 1 0 0,0 1 0 0 0,0-1 0 0 0,0 0 0 0 0,1 0 0 0 0,-1 0 0 0 0,0-1-1 0 0,0 1 1 0 0,-1-1 0 0 0,1 0 0 0 0,0 0 0 0 0,4-3 0 0 0,-6 3 16 0 0,0 1 0 0 0,1 0 0 0 0,-1-1 0 0 0,0 0 0 0 0,0 1 1 0 0,0-1-1 0 0,0 0 0 0 0,0 1 0 0 0,0-1 0 0 0,0 0 0 0 0,-1 0 0 0 0,1 0 1 0 0,-1 0-1 0 0,1 1 0 0 0,-1-1 0 0 0,0 0 0 0 0,0 0 0 0 0,0 0 1 0 0,0 0-1 0 0,0 0 0 0 0,0 0 0 0 0,0 0 0 0 0,-1 0 0 0 0,1 0 1 0 0,-1 0-1 0 0,1 0 0 0 0,-1 1 0 0 0,0-1 0 0 0,0 0 0 0 0,0 0 0 0 0,0 1 1 0 0,0-1-1 0 0,0 0 0 0 0,0 1 0 0 0,-3-3 0 0 0,1 1 32 0 0,0 0-1 0 0,0-1 1 0 0,0 1 0 0 0,-1 1-1 0 0,0-1 1 0 0,0 0 0 0 0,1 1-1 0 0,-1 0 1 0 0,-1 0-1 0 0,1 0 1 0 0,0 0 0 0 0,0 1-1 0 0,-1 0 1 0 0,1 0-1 0 0,-1 0 1 0 0,1 0 0 0 0,-1 1-1 0 0,-6-1 1 0 0,8 2 78 0 0,0-1 1 0 0,1 0-1 0 0,-1 1 1 0 0,0-1-1 0 0,1 1 0 0 0,-1 0 1 0 0,1 0-1 0 0,-1 0 1 0 0,1 0-1 0 0,0 0 0 0 0,-1 0 1 0 0,1 1-1 0 0,0-1 0 0 0,0 1 1 0 0,0-1-1 0 0,0 1 1 0 0,0 0-1 0 0,0 0 0 0 0,0 0 1 0 0,1 0-1 0 0,-1 0 1 0 0,1 1-1 0 0,-1-1 0 0 0,1 0 1 0 0,0 1-1 0 0,0-1 1 0 0,0 1-1 0 0,0-1 0 0 0,0 1 1 0 0,1-1-1 0 0,-1 1 1 0 0,1 3-1 0 0,-1 3 7 0 0,1-1 1 0 0,0 1-1 0 0,1 0 1 0 0,0 0-1 0 0,0-1 0 0 0,1 1 1 0 0,0-1-1 0 0,0 1 1 0 0,1-1-1 0 0,0 0 0 0 0,1 0 1 0 0,6 11-1 0 0,-9-16-218 0 0,1 0-1 0 0,0 0 1 0 0,0 0 0 0 0,0 0-1 0 0,0-1 1 0 0,0 1-1 0 0,0-1 1 0 0,1 0 0 0 0,-1 1-1 0 0,1-1 1 0 0,0 0-1 0 0,-1 0 1 0 0,1-1 0 0 0,0 1-1 0 0,0 0 1 0 0,0-1-1 0 0,1 0 1 0 0,-1 0 0 0 0,0 0-1 0 0,0 0 1 0 0,0 0-1 0 0,1-1 1 0 0,-1 1 0 0 0,1-1-1 0 0,-1 0 1 0 0,0 0-1 0 0,1 0 1 0 0,-1-1 0 0 0,0 1-1 0 0,1-1 1 0 0,-1 0-1 0 0,0 0 1 0 0,0 0-1 0 0,6-3 1 0 0,-6 3-408 0 0,0-1-1 0 0,0 0 1 0 0,-1 0-1 0 0,1-1 1 0 0,-1 1-1 0 0,0 0 1 0 0,0-1-1 0 0,0 0 1 0 0,0 1-1 0 0,0-1 1 0 0,0 0-1 0 0,-1 0 1 0 0,1 0-1 0 0,-1 0 1 0 0,0 0-1 0 0,0 0 1 0 0,1-6 0 0 0,4-10-3145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5241 0 0,'4'57'7287'0'0,"1"1"-4082"0"0,-6-33-2306 0 0,1-9-429 0 0,0 0 1 0 0,1 0-1 0 0,4 27 0 0 0,21-78-1053 0 0,-23 29 509 0 0,2-1 16 0 0,30-41-171 0 0,-33 46 230 0 0,0 0 1 0 0,0 0-1 0 0,0 0 1 0 0,0 0-1 0 0,0 1 1 0 0,1-1-1 0 0,-1 0 1 0 0,0 1-1 0 0,1 0 1 0 0,-1-1-1 0 0,1 1 1 0 0,0 0-1 0 0,-1 0 1 0 0,1 1-1 0 0,0-1 1 0 0,-1 0-1 0 0,6 1 1 0 0,-6 0 26 0 0,0 1 1 0 0,0-1-1 0 0,0 1 1 0 0,0 0-1 0 0,-1 0 1 0 0,1 0-1 0 0,0 0 1 0 0,-1 0-1 0 0,1 1 1 0 0,-1-1-1 0 0,1 0 1 0 0,-1 1-1 0 0,1-1 1 0 0,-1 1-1 0 0,0-1 1 0 0,0 1-1 0 0,0 0 1 0 0,0-1-1 0 0,0 1 1 0 0,0 0-1 0 0,0 0 1 0 0,-1 0-1 0 0,1 0 1 0 0,0 3-1 0 0,2 5 246 0 0,-1-1-1 0 0,0 1 0 0 0,0 15 0 0 0,-1-22-397 0 0,-1 29 305 0 0,-4-16-3870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4473 0 0,'3'-4'320'0'0,"0"1"-1"0"0,1 0 1 0 0,-1 1 0 0 0,1-1 0 0 0,0 1-1 0 0,-1 0 1 0 0,1-1 0 0 0,0 2 0 0 0,0-1-1 0 0,1 0 1 0 0,-1 1 0 0 0,0 0 0 0 0,0 0-1 0 0,1 0 1 0 0,-1 0 0 0 0,1 1 0 0 0,-1 0-1 0 0,1 0 1 0 0,-1 0 0 0 0,7 1 0 0 0,-2 0-267 0 0,-1 0 0 0 0,1-1 0 0 0,0 0 1 0 0,15-3-1 0 0,-21 3-234 0 0,0 0 1 0 0,0-1-1 0 0,0 1 1 0 0,-1-1-1 0 0,1 0 1 0 0,0 1-1 0 0,0-2 0 0 0,-1 1 1 0 0,1 0-1 0 0,-1 0 1 0 0,1-1-1 0 0,-1 1 0 0 0,0-1 1 0 0,1 0-1 0 0,-1 0 1 0 0,0 0-1 0 0,0 0 1 0 0,2-2-1 0 0,-4 3 22 0 0,0 0 0 0 0,0 1 0 0 0,1-1 0 0 0,-1 0 0 0 0,0 1 0 0 0,0-1 0 0 0,0 0 0 0 0,0 1-1 0 0,0-1 1 0 0,0 0 0 0 0,0 1 0 0 0,0-1 0 0 0,0 0 0 0 0,0 1 0 0 0,0-1 0 0 0,-1 0 0 0 0,1 1 0 0 0,0-1 0 0 0,0 0 0 0 0,-1 1 0 0 0,1-2 0 0 0,-3-3-2613 0 0</inkml:trace>
  <inkml:trace contextRef="#ctx0" brushRef="#br0" timeOffset="1">92 0 6065 0 0,'-3'13'5555'0'0,"5"14"-3065"0"0,-1-21-1671 0 0,0 0-561 0 0,14 124 3018 0 0,-9-96-3838 0 0,18 61 1 0 0,-24-94 354 0 0,7 18-905 0 0,-1-13-1200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24 6481 0 0,'-3'-4'-47'0'0,"-17"-15"6263"0"0,15 24-2201 0 0,4 15-2353 0 0,16 156 359 0 0,-11-151-3010 0 0,2 1 0 0 0,12 36 0 0 0,-18-61 869 0 0,11 21-4153 0 0,1-12-1903 0 0,-6-9 2061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8274 0 0,'-5'19'888'0'0,"1"-1"1"0"0,1 1 0 0 0,0 0-1 0 0,1 27 1 0 0,3-37-856 0 0,-1 0 1 0 0,2 0-1 0 0,-1 0 0 0 0,1-1 1 0 0,0 1-1 0 0,1 0 1 0 0,0-1-1 0 0,1 0 0 0 0,-1 0 1 0 0,2 0-1 0 0,8 13 0 0 0,-8-14-66 0 0,1 0 0 0 0,1 0 0 0 0,-1 0-1 0 0,1 0 1 0 0,0-1 0 0 0,1 0-1 0 0,-1-1 1 0 0,1 0 0 0 0,9 5-1 0 0,-15-9 56 0 0,0 0 0 0 0,1 0 0 0 0,-1 0 1 0 0,0 0-1 0 0,0 0 0 0 0,1-1 0 0 0,-1 1 0 0 0,0-1 0 0 0,1 1 0 0 0,-1-1 0 0 0,0 0 0 0 0,1 0 0 0 0,-1 0 0 0 0,0 0 0 0 0,1 0 0 0 0,-1-1 0 0 0,0 1 0 0 0,1-1 0 0 0,-1 0 0 0 0,0 1 0 0 0,0-1 0 0 0,1 0 0 0 0,-1 0 0 0 0,0 0 0 0 0,0-1 1 0 0,0 1-1 0 0,0 0 0 0 0,0-1 0 0 0,-1 1 0 0 0,1-1 0 0 0,0 0 0 0 0,-1 0 0 0 0,1 1 0 0 0,-1-1 0 0 0,1 0 0 0 0,-1 0 0 0 0,0 0 0 0 0,0-1 0 0 0,0 1 0 0 0,1-3 0 0 0,1-5 137 0 0,0 0 1 0 0,0-1-1 0 0,-1 0 0 0 0,0 1 0 0 0,0-1 1 0 0,-2 0-1 0 0,1-12 0 0 0,-1 18-208 0 0,0 0 0 0 0,0 1 0 0 0,-1-1 0 0 0,1 0-1 0 0,-1 0 1 0 0,0 1 0 0 0,-1-1 0 0 0,1 0 0 0 0,-1 1 0 0 0,1-1-1 0 0,-1 1 1 0 0,-1 0 0 0 0,1 0 0 0 0,-1 0 0 0 0,1 0 0 0 0,-1 0 0 0 0,0 0-1 0 0,-5-4 1 0 0,7 7-187 0 0,-1 1-1 0 0,1-1 1 0 0,-1 0-1 0 0,1 0 1 0 0,0 1-1 0 0,-1-1 1 0 0,1 1-1 0 0,-1-1 1 0 0,1 1-1 0 0,-1 0 1 0 0,0 0-1 0 0,1-1 1 0 0,-3 1-1 0 0,-21-4-3149 0 0,-5-9 1209 0 0,12 12-1185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4985 0 0,'1'1'139'0'0,"0"0"0"0"0,-1 0 1 0 0,1 0-1 0 0,0 0 0 0 0,0 0 0 0 0,0 0 0 0 0,1-1 1 0 0,-1 1-1 0 0,0 0 0 0 0,0-1 0 0 0,0 1 0 0 0,0-1 1 0 0,1 1-1 0 0,-1-1 0 0 0,0 1 0 0 0,0-1 0 0 0,1 0 1 0 0,-1 0-1 0 0,0 0 0 0 0,1 0 0 0 0,-1 0 0 0 0,0 0 1 0 0,1 0-1 0 0,-1 0 0 0 0,0 0 0 0 0,3-1 0 0 0,39-16 2030 0 0,-14 6-1548 0 0,-27 10-595 0 0,1 0 0 0 0,-1 1 0 0 0,1 0 0 0 0,-1-1 0 0 0,1 1 0 0 0,-1 0 0 0 0,0 0 0 0 0,1 0 0 0 0,-1 1 1 0 0,1-1-1 0 0,-1 1 0 0 0,1-1 0 0 0,-1 1 0 0 0,0 0 0 0 0,1 0 0 0 0,-1 0 0 0 0,0 0 0 0 0,0 0 0 0 0,0 0 0 0 0,0 1 0 0 0,0-1 0 0 0,3 3 0 0 0,-4-2-317 0 0,1 0 1 0 0,0 1-1 0 0,-1-1 0 0 0,1 1 0 0 0,-1 0 1 0 0,0-1-1 0 0,0 1 0 0 0,0 0 0 0 0,0 0 1 0 0,0-1-1 0 0,-1 1 0 0 0,1 0 0 0 0,-1 0 1 0 0,0 0-1 0 0,0 0 0 0 0,0 0 1 0 0,0 0-1 0 0,-1 4 0 0 0,-2 7-3780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9706 0 0,'65'4'4782'0'0,"-49"-2"-4753"0"0,0-1 0 0 0,1 0 1 0 0,-1-1-1 0 0,0-1 1 0 0,1-1-1 0 0,23-5 1 0 0,-39 7-29 0 0,0 0 1 0 0,-1 0-1 0 0,1 0 0 0 0,0 0 1 0 0,0 0-1 0 0,-1 0 0 0 0,1 1 1 0 0,0-1-1 0 0,-1 0 0 0 0,1 0 1 0 0,0 1-1 0 0,-1-1 0 0 0,1 0 1 0 0,0 1-1 0 0,-1-1 0 0 0,1 1 1 0 0,-1-1-1 0 0,1 1 0 0 0,-1-1 1 0 0,1 1-1 0 0,-1-1 0 0 0,1 1 1 0 0,-1-1-1 0 0,1 1 1 0 0,-1 0-1 0 0,0-1 0 0 0,1 1 1 0 0,-1 0-1 0 0,0-1 0 0 0,0 1 1 0 0,1 0-1 0 0,-1-1 0 0 0,0 1 1 0 0,0 0-1 0 0,0 0 0 0 0,0 1 1 0 0,6 39 340 0 0,-4-22-178 0 0,7 10-254 0 0,-9-28-143 0 0,0 0 1 0 0,1 0-1 0 0,-1 0 1 0 0,0 0 0 0 0,1 0-1 0 0,-1 0 1 0 0,1 0 0 0 0,-1 0-1 0 0,1 0 1 0 0,-1 0-1 0 0,1 0 1 0 0,0-1 0 0 0,-1 1-1 0 0,1 0 1 0 0,0 0-1 0 0,0-1 1 0 0,-1 1 0 0 0,1 0-1 0 0,0-1 1 0 0,0 1 0 0 0,0-1-1 0 0,0 1 1 0 0,0-1-1 0 0,1 1 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6737 0 0,'11'82'5205'0'0,"-8"-66"-4738"0"0,1 0 0 0 0,1-1 0 0 0,8 19 0 0 0,-10-27-417 0 0,0-1-1 0 0,0 1 1 0 0,1-1 0 0 0,0 1 0 0 0,0-1 0 0 0,1 0 0 0 0,0-1 0 0 0,0 1-1 0 0,0-1 1 0 0,1 0 0 0 0,-1 0 0 0 0,1-1 0 0 0,0 0 0 0 0,0 0-1 0 0,1 0 1 0 0,0-1 0 0 0,-1 0 0 0 0,1 0 0 0 0,0 0 0 0 0,11 2 0 0 0,-15-5-38 0 0,1 1 0 0 0,-1-1 0 0 0,1 1 0 0 0,0-1 0 0 0,-1 0 1 0 0,1 0-1 0 0,-1-1 0 0 0,1 1 0 0 0,-1-1 0 0 0,1 0 0 0 0,-1 0 1 0 0,0 0-1 0 0,1 0 0 0 0,-1 0 0 0 0,0-1 0 0 0,0 1 0 0 0,0-1 1 0 0,0 0-1 0 0,0 0 0 0 0,0 0 0 0 0,4-4 0 0 0,-6 4-79 0 0,1 0-1 0 0,-1 0 0 0 0,1 0 1 0 0,-1-1-1 0 0,0 1 1 0 0,0 0-1 0 0,0 0 1 0 0,0-1-1 0 0,0 1 0 0 0,-1-1 1 0 0,1 1-1 0 0,-1 0 1 0 0,1-1-1 0 0,-1 1 0 0 0,0-1 1 0 0,0 1-1 0 0,0-1 1 0 0,0 1-1 0 0,-1-1 0 0 0,1 1 1 0 0,-1-1-1 0 0,1 1 1 0 0,-1-1-1 0 0,0 1 1 0 0,0 0-1 0 0,0-1 0 0 0,0 1 1 0 0,0 0-1 0 0,-1 0 1 0 0,1 0-1 0 0,-2-3 0 0 0,-2 1-581 0 0,0-1 0 0 0,0 1 0 0 0,0 0 0 0 0,0 0 0 0 0,-1 0 0 0 0,0 0 0 0 0,1 1 0 0 0,-1 0-1 0 0,0 1 1 0 0,-1-1 0 0 0,1 1 0 0 0,0 0 0 0 0,-1 1 0 0 0,-11-2 0 0 0,-9 1-1944 0 0</inkml:trace>
  <inkml:trace contextRef="#ctx0" brushRef="#br0" timeOffset="1">35 160 2409 0 0,'25'-8'2494'0'0,"-14"4"-1803"0"0,0 1-1 0 0,1 0 1 0 0,-1 0 0 0 0,1 1-1 0 0,18-1 1 0 0,-27 3-759 0 0,-1 0 0 0 0,1 0 0 0 0,0 0 0 0 0,0 1 0 0 0,-1 0 0 0 0,1-1 0 0 0,-1 1 1 0 0,1 0-1 0 0,-1 0 0 0 0,1 0 0 0 0,-1 1 0 0 0,1-1 0 0 0,-1 0 0 0 0,0 1 0 0 0,0 0 0 0 0,0-1 0 0 0,0 1 0 0 0,0 0 1 0 0,0 0-1 0 0,0 0 0 0 0,0 0 0 0 0,-1 1 0 0 0,1-1 0 0 0,-1 0 0 0 0,0 1 0 0 0,0-1 0 0 0,0 1 0 0 0,0-1 0 0 0,1 5 1 0 0,0 2-1561 0 0,-2 1-1722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5817 0 0,'1'2'341'0'0,"0"-1"0"0"0,0 0 0 0 0,0 0 0 0 0,1 0 0 0 0,-1 0 0 0 0,0 0 0 0 0,1 0-1 0 0,-1 0 1 0 0,1-1 0 0 0,-1 1 0 0 0,1 0 0 0 0,0-1 0 0 0,-1 1 0 0 0,1-1 0 0 0,-1 0 0 0 0,1 1 0 0 0,0-1-1 0 0,-1 0 1 0 0,4 0 0 0 0,39-4 1715 0 0,-17 1-1537 0 0,-20 3-449 0 0,0 0 1 0 0,0 0 0 0 0,0 1-1 0 0,-1 0 1 0 0,1 1-1 0 0,0-1 1 0 0,-1 1-1 0 0,13 6 1 0 0,-17-7-6 0 0,1 0 0 0 0,-1 1 1 0 0,0-1-1 0 0,1 1 0 0 0,-1 0 0 0 0,0 0 1 0 0,0 0-1 0 0,0 0 0 0 0,-1 0 1 0 0,1 0-1 0 0,0 1 0 0 0,-1-1 1 0 0,1 0-1 0 0,-1 1 0 0 0,0-1 0 0 0,0 1 1 0 0,0-1-1 0 0,0 1 0 0 0,-1 0 1 0 0,1 0-1 0 0,-1-1 0 0 0,1 1 0 0 0,-1 0 1 0 0,0 4-1 0 0,0 0-194 0 0,0 0 1 0 0,0 0-1 0 0,-1 1 1 0 0,0-1-1 0 0,0 0 0 0 0,-1 0 1 0 0,0 0-1 0 0,-4 11 0 0 0,6-18-109 0 0,-1 0 0 0 0,0 0-1 0 0,1 0 1 0 0,-1 0 0 0 0,1 0-1 0 0,-1 0 1 0 0,0 0 0 0 0,1-1-1 0 0,-1 1 1 0 0,1 0 0 0 0,-1 0-1 0 0,1 0 1 0 0,-1-1 0 0 0,1 1-1 0 0,-1 0 1 0 0,1 0 0 0 0,-1-1-1 0 0,1 1 1 0 0,-1 0 0 0 0,1-1-1 0 0,-1 1 1 0 0,1-1 0 0 0,-1 1-1 0 0,1-1 1 0 0,0 1 0 0 0,-1-1-1 0 0,1 1 1 0 0,0-1 0 0 0,0 1-1 0 0,-1-1 1 0 0,1 1 0 0 0,0-2-1 0 0,-15-20-2684 0 0,14 21 2641 0 0,-8-15-3079 0 0</inkml:trace>
  <inkml:trace contextRef="#ctx0" brushRef="#br0" timeOffset="1">82 57 4809 0 0,'-2'4'418'0'0,"0"0"-1"0"0,0 0 1 0 0,1 0 0 0 0,-1 0 0 0 0,1 0-1 0 0,0 0 1 0 0,0 0 0 0 0,1 0 0 0 0,-1 1-1 0 0,1-1 1 0 0,0 0 0 0 0,0 0 0 0 0,0 0-1 0 0,1 1 1 0 0,0 4 0 0 0,0-7-375 0 0,0 0 0 0 0,0 1 0 0 0,1-1 0 0 0,-1 0 0 0 0,0 0 0 0 0,1 0 0 0 0,-1 0 0 0 0,1 0 0 0 0,0 0 0 0 0,0 0 0 0 0,-1-1 0 0 0,1 1 0 0 0,0-1 0 0 0,1 1 0 0 0,-1-1 0 0 0,0 0 0 0 0,0 0 0 0 0,1 0-1 0 0,-1 0 1 0 0,0 0 0 0 0,1 0 0 0 0,-1-1 0 0 0,1 1 0 0 0,-1-1 0 0 0,1 1 0 0 0,3-1 0 0 0,4 0-308 0 0,0 0 0 0 0,1 0-1 0 0,-1-1 1 0 0,17-3-1 0 0,38-14-4796 0 0,-61 17 4691 0 0,17-6-3362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10602 0 0,'14'44'3835'0'0,"15"21"-2390"0"0,-5-14-1088 0 0,-6-12-55 0 0,-11-24-33 0 0,0 1 1 0 0,0 0-1 0 0,6 28 0 0 0,-17-47-781 0 0,0 0 0 0 0,0-1 0 0 0,0 1 0 0 0,1-1 0 0 0,-6-7 0 0 0,5 5 277 0 0,1-1 0 0 0,0 1 0 0 0,0-1 0 0 0,1 0 0 0 0,0 1 0 0 0,0-1-1 0 0,0 0 1 0 0,1 0 0 0 0,0-11 0 0 0,1 16 227 0 0,-1 1 1 0 0,1-1-1 0 0,0 0 0 0 0,0 0 0 0 0,1 1 0 0 0,-1-1 0 0 0,0 0 0 0 0,1 1 0 0 0,-1-1 0 0 0,1 0 0 0 0,-1 1 0 0 0,1-1 0 0 0,0 1 0 0 0,-1-1 0 0 0,1 1 1 0 0,0-1-1 0 0,0 1 0 0 0,0-1 0 0 0,0 1 0 0 0,1 0 0 0 0,-1 0 0 0 0,0 0 0 0 0,0 0 0 0 0,1 0 0 0 0,-1 0 0 0 0,1 0 0 0 0,-1 0 0 0 0,1 0 0 0 0,-1 0 1 0 0,1 1-1 0 0,0-1 0 0 0,-1 1 0 0 0,1-1 0 0 0,0 1 0 0 0,-1 0 0 0 0,1-1 0 0 0,0 1 0 0 0,-1 0 0 0 0,1 0 0 0 0,0 0 0 0 0,-1 1 0 0 0,1-1 0 0 0,2 1 1 0 0,-1-1 64 0 0,0 0 0 0 0,0 1 0 0 0,0-1 0 0 0,0 1 0 0 0,0 0 0 0 0,0 0 0 0 0,-1 0 0 0 0,1 0 0 0 0,0 1 0 0 0,0-1 0 0 0,-1 1 0 0 0,1-1 0 0 0,-1 1 0 0 0,0 0 0 0 0,1 0 0 0 0,-1 0 0 0 0,3 4 0 0 0,-4-4 10 0 0,0-1 1 0 0,-1 1 0 0 0,1-1-1 0 0,-1 1 1 0 0,0 0 0 0 0,1-1-1 0 0,-1 1 1 0 0,0-1 0 0 0,0 1-1 0 0,0 0 1 0 0,0-1 0 0 0,0 1-1 0 0,0-1 1 0 0,0 1 0 0 0,-1 0-1 0 0,1-1 1 0 0,0 1-1 0 0,-1-1 1 0 0,0 1 0 0 0,1-1-1 0 0,-1 1 1 0 0,0-1 0 0 0,0 1-1 0 0,0-1 1 0 0,0 0 0 0 0,0 1-1 0 0,0-1 1 0 0,0 0 0 0 0,0 0-1 0 0,0 0 1 0 0,0 0 0 0 0,-1 0-1 0 0,1 0 1 0 0,-2 1 0 0 0,-2 1-181 0 0,0 1-1 0 0,-1 0 1 0 0,1-1 0 0 0,-1 0 0 0 0,0-1 0 0 0,0 1 0 0 0,0-1 0 0 0,0 0 0 0 0,0-1 0 0 0,0 1 0 0 0,-1-1 0 0 0,-6 0 0 0 0,6-3-799 0 0,12-1 240 0 0,12-3 314 0 0,25 6 556 0 0,-28 0-593 0 0,0 0 0 0 0,0-1 0 0 0,-1 0 1 0 0,26-6-1 0 0,-35 6 168 0 0,-1 0 1 0 0,0 0-1 0 0,1-1 0 0 0,-1 0 1 0 0,0 1-1 0 0,0-1 1 0 0,0 0-1 0 0,0 0 0 0 0,0-1 1 0 0,0 1-1 0 0,0-1 1 0 0,-1 1-1 0 0,1-1 0 0 0,-1 0 1 0 0,0 0-1 0 0,0 0 1 0 0,0 0-1 0 0,0 0 0 0 0,-1-1 1 0 0,1 1-1 0 0,-1-1 1 0 0,2-6-1 0 0,3-63 596 0 0,-6 77 2306 0 0,6 28-194 0 0,-6-24-2128 0 0,-1-2-115 0 0,1 0 0 0 0,0 0 0 0 0,1 0 0 0 0,0 0 0 0 0,2 11 0 0 0,-2-15-219 0 0,0-1 0 0 0,-1 0 1 0 0,1 1-1 0 0,0-1 1 0 0,-1 0-1 0 0,1 0 0 0 0,0 0 1 0 0,0 1-1 0 0,0-1 1 0 0,0 0-1 0 0,0 0 0 0 0,1 0 1 0 0,-1-1-1 0 0,0 1 1 0 0,0 0-1 0 0,1 0 0 0 0,-1-1 1 0 0,0 1-1 0 0,1 0 1 0 0,-1-1-1 0 0,1 0 1 0 0,-1 1-1 0 0,0-1 0 0 0,1 0 1 0 0,-1 1-1 0 0,1-1 1 0 0,-1 0-1 0 0,3-1 0 0 0,5 2-138 0 0,6 0 281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4841 0 0,'-1'13'920'0'0,"1"1"32"0"0,2 2-79 0 0,2-2-113 0 0,5-2-256 0 0,0-3-240 0 0,0-4-160 0 0,2-4-96 0 0,0-2-48 0 0,3-4-16 0 0,2-2-64 0 0,-3-3-352 0 0,1 0-584 0 0,-2 0-185 0 0,-1 0-2792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56 4585 0 0,'-1'0'230'0'0,"0"-1"1"0"0,0 0-1 0 0,0 1 0 0 0,0-1 0 0 0,1 0 1 0 0,-1 0-1 0 0,0 0 0 0 0,0 1 1 0 0,1-1-1 0 0,-1 0 0 0 0,1 0 1 0 0,-1 0-1 0 0,1 0 0 0 0,-1 0 0 0 0,1-1 1 0 0,-1 1-1 0 0,1 0 0 0 0,0 0 1 0 0,0 0-1 0 0,0 0 0 0 0,-1 0 1 0 0,1 0-1 0 0,0 0 0 0 0,0-1 0 0 0,1 1 1 0 0,-1 0-1 0 0,0 0 0 0 0,0 0 1 0 0,1 0-1 0 0,-1 0 0 0 0,0 0 0 0 0,1 0 1 0 0,-1 0-1 0 0,1 0 0 0 0,-1 0 1 0 0,1 0-1 0 0,0 0 0 0 0,-1 0 1 0 0,1 0-1 0 0,0 0 0 0 0,0 0 0 0 0,0 0 1 0 0,2-1-6 0 0,-1 1 1 0 0,1-1 0 0 0,-1 1 0 0 0,1-1 0 0 0,0 1-1 0 0,-1 0 1 0 0,1 0 0 0 0,0 1 0 0 0,0-1-1 0 0,0 0 1 0 0,0 1 0 0 0,0 0 0 0 0,0-1-1 0 0,-1 1 1 0 0,6 1 0 0 0,-2 0-105 0 0,0 1 1 0 0,0 0-1 0 0,1 0 0 0 0,-1 0 1 0 0,0 1-1 0 0,-1 0 1 0 0,1 0-1 0 0,0 1 0 0 0,-1-1 1 0 0,0 1-1 0 0,0 0 1 0 0,0 1-1 0 0,0-1 1 0 0,-1 1-1 0 0,0 0 0 0 0,0 0 1 0 0,5 8-1 0 0,-3-4-126 0 0,0 1 0 0 0,-1 1 0 0 0,0-1 0 0 0,0 1 0 0 0,-1 0 0 0 0,0 0 0 0 0,-1 0 0 0 0,3 22 0 0 0,-6-23-930 0 0,3 16-3558 0 0,6-13-3856 0 0,-2-9 4094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29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6729 0 0,'3'-4'5557'0'0,"-1"14"-3398"0"0,1 17-1159 0 0,-15 58 730 0 0,8-61-2204 0 0,-3 47 0 0 0,8-73 373 0 0,-1 0 0 0 0,1 0 0 0 0,0-1-1 0 0,0 1 1 0 0,1 0 0 0 0,-1 0-1 0 0,0 0 1 0 0,1 1 0 0 0,-1-1-1 0 0,1 0 1 0 0,-1 0 0 0 0,1 1-1 0 0,0-1 1 0 0,2-1 0 0 0,29-21 31 0 0,-19 15-6 0 0,1 1 0 0 0,28-11 0 0 0,9 4-3560 0 0,-36 8-662 0 0,-11 3 231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3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7290 0 0,'15'3'1043'0'0,"0"0"0"0"0,0 1 0 0 0,-1 1 0 0 0,19 8-1 0 0,-28-11-823 0 0,0 0 0 0 0,0 0-1 0 0,0 1 1 0 0,-1 0-1 0 0,1 0 1 0 0,-1 0-1 0 0,0 0 1 0 0,0 1-1 0 0,0-1 1 0 0,0 1-1 0 0,0 0 1 0 0,-1 0-1 0 0,0 1 1 0 0,0-1-1 0 0,4 9 1 0 0,-5-7-70 0 0,-2 0 1 0 0,1 0 0 0 0,0-1-1 0 0,-1 1 1 0 0,0 0-1 0 0,-1 0 1 0 0,1 0 0 0 0,-1 0-1 0 0,0 0 1 0 0,-1-1-1 0 0,1 1 1 0 0,-1 0 0 0 0,0-1-1 0 0,-3 6 1 0 0,-2 3-138 0 0,0 0 1 0 0,-1-1 0 0 0,0 0-1 0 0,-12 14 1 0 0,-17 9-988 0 0,42-39 938 0 0,0-1-1 0 0,0 1 1 0 0,0 0-1 0 0,1 0 1 0 0,-1 1-1 0 0,1 0 1 0 0,-1 0-1 0 0,1 0 1 0 0,0 0-1 0 0,0 1 1 0 0,0 0-1 0 0,-1 1 1 0 0,1-1 0 0 0,8 1-1 0 0,-1 0 64 0 0,-1 0 0 0 0,0 1 1 0 0,0 1-1 0 0,0 0 0 0 0,0 0 0 0 0,16 6 0 0 0,-21-5-299 0 0,18 8-11 0 0,-16-11-6004 0 0,0 0-876 0 0</inkml:trace>
  <inkml:trace contextRef="#ctx0" brushRef="#br0" timeOffset="1">223 94 5617 0 0,'6'1'1537'0'0,"1"-1"-353"0"0,3 0-248 0 0,0 2-136 0 0,-1-2-80 0 0,1 1-160 0 0,1 0-167 0 0,-4 0-81 0 0,1 3-16 0 0,-4 1-16 0 0,-1-1-64 0 0,-1 1-248 0 0,-2 0-464 0 0,-3 0-657 0 0,-1 2-727 0 0,-3 0-144 0 0,-5-2 399 0 0,1 4-2136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47 6225 0 0,'-30'-13'3073'0'0,"19"14"-1152"0"0,11 0-1885 0 0,0 0-1 0 0,0-1 1 0 0,0 1-1 0 0,0 0 1 0 0,0 0 0 0 0,0-1-1 0 0,0 1 1 0 0,0 0-1 0 0,0 0 1 0 0,0-1 0 0 0,1 1-1 0 0,-1 0 1 0 0,0-1-1 0 0,1 1 1 0 0,-1 0 0 0 0,0-1-1 0 0,1 1 1 0 0,-1-1-1 0 0,1 1 1 0 0,0 0 0 0 0,4 5-35 0 0,-1 0 0 0 0,2 0 1 0 0,-1-1-1 0 0,1 0 1 0 0,0 0-1 0 0,0-1 0 0 0,0 1 1 0 0,1-1-1 0 0,7 3 0 0 0,-1 0-28 0 0,1-1 0 0 0,0 0-1 0 0,25 5 1 0 0,-34-10 22 0 0,0 0 0 0 0,0-1 0 0 0,0 0 1 0 0,1 0-1 0 0,-1 0 0 0 0,0-1 0 0 0,0 0 1 0 0,0 0-1 0 0,0 0 0 0 0,0-1 0 0 0,0 1 1 0 0,0-1-1 0 0,0 0 0 0 0,9-6 0 0 0,-13 7 43 0 0,1 0-1 0 0,0 0 1 0 0,-1 0-1 0 0,1 0 0 0 0,-1-1 1 0 0,1 1-1 0 0,-1-1 0 0 0,0 1 1 0 0,1-1-1 0 0,-1 1 0 0 0,0-1 1 0 0,0 0-1 0 0,0 1 0 0 0,0-1 1 0 0,0 0-1 0 0,-1 0 0 0 0,1 0 1 0 0,-1 0-1 0 0,1 0 1 0 0,-1 0-1 0 0,1 0 0 0 0,-1 0 1 0 0,0 0-1 0 0,0 0 0 0 0,0 0 1 0 0,0 0-1 0 0,0 0 0 0 0,-1 0 1 0 0,1 0-1 0 0,-1 0 0 0 0,1 1 1 0 0,-1-1-1 0 0,0 0 0 0 0,1 0 1 0 0,-1 0-1 0 0,0 0 0 0 0,0 1 1 0 0,0-1-1 0 0,-1 0 1 0 0,-2-2-1 0 0,1 0 86 0 0,0 1-1 0 0,0-1 1 0 0,0 1 0 0 0,-1 0-1 0 0,0 0 1 0 0,1 0 0 0 0,-1 1-1 0 0,0-1 1 0 0,-1 1 0 0 0,1 0 0 0 0,0 0-1 0 0,0 0 1 0 0,-1 1 0 0 0,-4-2-1 0 0,3 2-282 0 0,0 0 0 0 0,-1 1-1 0 0,1-1 1 0 0,0 1-1 0 0,0 0 1 0 0,-1 1-1 0 0,1-1 1 0 0,0 1 0 0 0,0 1-1 0 0,-7 1 1 0 0,8-2-74 0 0,0 1 0 0 0,0 0-1 0 0,0 0 1 0 0,1 0 0 0 0,-1 0 0 0 0,0 1 0 0 0,1 0 0 0 0,0 0 0 0 0,-1 0 0 0 0,1 1-1 0 0,1-1 1 0 0,-1 1 0 0 0,0 0 0 0 0,1 0 0 0 0,0 0 0 0 0,0 1 0 0 0,0-1 0 0 0,0 1 0 0 0,1-1-1 0 0,0 1 1 0 0,0 0 0 0 0,0 0 0 0 0,0 0 0 0 0,1 0 0 0 0,0 0 0 0 0,-1 8 0 0 0,2-8 314 0 0,-1 0 0 0 0,1 0 1 0 0,1 0-1 0 0,-1 0 0 0 0,1 0 1 0 0,-1 0-1 0 0,2 0 1 0 0,-1 0-1 0 0,0 0 0 0 0,1 0 1 0 0,0-1-1 0 0,0 1 1 0 0,5 7-1 0 0,-5-10 101 0 0,0 1 1 0 0,1-1-1 0 0,0 0 0 0 0,-1 0 1 0 0,1 0-1 0 0,0 0 0 0 0,0 0 1 0 0,0-1-1 0 0,0 1 0 0 0,0-1 0 0 0,0 0 1 0 0,0 0-1 0 0,0 0 0 0 0,0-1 1 0 0,1 1-1 0 0,-1-1 0 0 0,0 1 1 0 0,1-1-1 0 0,-1 0 0 0 0,0 0 1 0 0,7-1-1 0 0,16-3 484 0 0,31-2 229 0 0,-55 6-840 0 0,1 0-1 0 0,-1 0 0 0 0,0 0 0 0 0,0 0 1 0 0,0 1-1 0 0,1-1 0 0 0,-1 1 0 0 0,0 0 1 0 0,0-1-1 0 0,0 1 0 0 0,0 0 0 0 0,0 0 1 0 0,0 0-1 0 0,0 0 0 0 0,-1 1 1 0 0,1-1-1 0 0,0 1 0 0 0,-1-1 0 0 0,1 1 1 0 0,-1-1-1 0 0,2 3 0 0 0,-1 2-1 0 0,-1-1-1 0 0,0 1 0 0 0,0-1 1 0 0,0 1-1 0 0,-1 0 0 0 0,0-1 1 0 0,0 1-1 0 0,0 0 0 0 0,-2 6 1 0 0,1 3-244 0 0,1 7-525 0 0,-1 21-1560 0 0,-7-20-2106 0 0,2-20 2447 0 0,4-3 1390 0 0,-4 1-2479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3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4881 0 0,'7'0'816'0'0,"4"3"120"0"0,3-1-95 0 0,1 2-113 0 0,1 1-192 0 0,1-1-192 0 0,0 0-136 0 0,0-2-96 0 0,-2 1-120 0 0,-1-1-288 0 0,-1 0-568 0 0,-2-4-513 0 0,-3-3 49 0 0,-2-1-2345 0 0</inkml:trace>
  <inkml:trace contextRef="#ctx0" brushRef="#br0" timeOffset="1">176 0 7818 0 0,'2'2'740'0'0,"0"-1"0"0"0,0 1 1 0 0,-1-1-1 0 0,1 1 0 0 0,0 0 1 0 0,-1 0-1 0 0,1 0 1 0 0,-1 0-1 0 0,2 2 0 0 0,5 22 2651 0 0,-7-14-3272 0 0,-1-1 0 0 0,0 0 1 0 0,-2 15-1 0 0,0 15 251 0 0,6 6-1465 0 0,4-16-4301 0 0,-6-24 3079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3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4537 0 0,'0'1'319'0'0,"-1"-1"1"0"0,0 1-1 0 0,1 0 0 0 0,-1-1 1 0 0,1 1-1 0 0,-1 0 0 0 0,1 0 1 0 0,0-1-1 0 0,-1 1 0 0 0,1 0 1 0 0,0 0-1 0 0,-1 0 0 0 0,1-1 1 0 0,0 1-1 0 0,0 0 0 0 0,0 0 1 0 0,0 0-1 0 0,0 0 0 0 0,0 0 1 0 0,0-1-1 0 0,0 1 0 0 0,0 0 1 0 0,0 0-1 0 0,0 0 0 0 0,1 0 1 0 0,-1 1-1 0 0,2 0-105 0 0,-1 1 1 0 0,0-1-1 0 0,1 0 0 0 0,0 1 1 0 0,-1-1-1 0 0,1 0 0 0 0,0 0 1 0 0,4 3-1 0 0,0 0-287 0 0,1 0 0 0 0,0-1 1 0 0,0 1-1 0 0,0-1 0 0 0,9 3 0 0 0,-14-7 74 0 0,1 1 0 0 0,-1-1 1 0 0,1 0-1 0 0,0 1 0 0 0,-1-1 0 0 0,1-1 0 0 0,-1 1 1 0 0,1 0-1 0 0,0 0 0 0 0,-1-1 0 0 0,1 0 0 0 0,-1 1 1 0 0,1-1-1 0 0,-1 0 0 0 0,0 0 0 0 0,5-3 0 0 0,-6 4-14 0 0,-1-1-1 0 0,1 1 0 0 0,0-1 0 0 0,0 0 1 0 0,0 1-1 0 0,-1-1 0 0 0,1 1 0 0 0,-1-1 1 0 0,1 0-1 0 0,0 0 0 0 0,-1 1 1 0 0,1-1-1 0 0,-1 0 0 0 0,1 0 0 0 0,-1 0 1 0 0,0 0-1 0 0,1 1 0 0 0,-1-1 1 0 0,0 0-1 0 0,0 0 0 0 0,1 0 0 0 0,-1 0 1 0 0,0 0-1 0 0,0 0 0 0 0,0 0 1 0 0,0 0-1 0 0,0 0 0 0 0,0 0 0 0 0,-1 0 1 0 0,1 1-1 0 0,0-1 0 0 0,0 0 1 0 0,-1 0-1 0 0,1 0 0 0 0,0 0 0 0 0,-1 0 1 0 0,1 0-1 0 0,-1 1 0 0 0,1-1 0 0 0,-1 0 1 0 0,0 0-1 0 0,1 1 0 0 0,-1-1 1 0 0,0 0-1 0 0,1 1 0 0 0,-1-1 0 0 0,0 1 1 0 0,-1-1-1 0 0,0-1-2 0 0,0 1 0 0 0,0 0-1 0 0,-1 0 1 0 0,1 1 0 0 0,0-1 0 0 0,-1 0-1 0 0,1 1 1 0 0,0-1 0 0 0,-1 1 0 0 0,1 0-1 0 0,-1 0 1 0 0,1 0 0 0 0,-1 0 0 0 0,1 0-1 0 0,0 0 1 0 0,-1 1 0 0 0,1-1 0 0 0,-1 1-1 0 0,1 0 1 0 0,0 0 0 0 0,0 0 0 0 0,-3 1-1 0 0,0 0 30 0 0,1 0 0 0 0,0 0 0 0 0,0 0-1 0 0,0 1 1 0 0,0-1 0 0 0,0 1 0 0 0,0 0-1 0 0,1 0 1 0 0,0 1 0 0 0,-6 6 0 0 0,6-4 4 0 0,0 1 0 0 0,0-1 0 0 0,1 1 1 0 0,0 0-1 0 0,0-1 0 0 0,-1 14 1 0 0,3-15-18 0 0,-1 0 0 0 0,0 0 1 0 0,0 1-1 0 0,0-1 0 0 0,-1 0 1 0 0,0 0-1 0 0,0 0 0 0 0,0 0 1 0 0,0-1-1 0 0,-1 1 0 0 0,0 0 1 0 0,-6 7-1 0 0,9-12-1 0 0,0 1 0 0 0,0-1 0 0 0,-1 0 0 0 0,1 0 0 0 0,0 0 0 0 0,0 0 0 0 0,0 1 0 0 0,0-1 0 0 0,0 0 0 0 0,0 0 0 0 0,0 0 0 0 0,0 0 0 0 0,0 1 0 0 0,0-1 0 0 0,0 0 0 0 0,0 0 0 0 0,0 0 0 0 0,0 1 0 0 0,0-1 0 0 0,0 0 0 0 0,0 0 0 0 0,0 0 0 0 0,0 1 0 0 0,0-1 0 0 0,0 0 0 0 0,0 0 0 0 0,0 0 0 0 0,0 0 0 0 0,0 1 0 0 0,0-1 1 0 0,0 0-1 0 0,1 0 0 0 0,-1 0 0 0 0,0 0 0 0 0,0 1 0 0 0,0-1 0 0 0,0 0 0 0 0,0 0 0 0 0,1 0 0 0 0,-1 0 0 0 0,0 0 0 0 0,0 0 0 0 0,13 7-34 0 0,15 1-19 0 0,22-5-59 0 0,19 3 125 0 0,-64-5-591 0 0,0 0 1 0 0,-1 0 0 0 0,1 1 0 0 0,-1 0 0 0 0,1 0 0 0 0,6 4-1 0 0,-29-1-5115 0 0,10-4 3409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31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4233 0 0,'-1'0'192'0'0,"0"0"0"0"0,0 0 0 0 0,0 1 0 0 0,0-1 0 0 0,0 0 0 0 0,0 1 0 0 0,1-1 0 0 0,-1 1 0 0 0,0-1 0 0 0,0 1 0 0 0,0-1 0 0 0,1 1 1 0 0,-1 0-1 0 0,0 0 0 0 0,0-1 0 0 0,1 1 0 0 0,-1 0 0 0 0,1 0 0 0 0,-1-1 0 0 0,1 1 0 0 0,-1 0 0 0 0,1 0 0 0 0,-1 0 0 0 0,1 0 0 0 0,0 0 0 0 0,-1 2 0 0 0,0 31 2039 0 0,2-31-2207 0 0,-1-1 1 0 0,1 1 0 0 0,-1 0-1 0 0,0 0 1 0 0,0 0 0 0 0,0 0-1 0 0,0 0 1 0 0,-1-1-1 0 0,1 1 1 0 0,-1 0 0 0 0,0 0-1 0 0,0-1 1 0 0,0 1-1 0 0,0 0 1 0 0,-3 4 0 0 0,4-7-58 0 0,0 0 1 0 0,0 0 0 0 0,0 0-1 0 0,0 0 1 0 0,0 0 0 0 0,0 0-1 0 0,-1 1 1 0 0,1-1 0 0 0,0 0-1 0 0,0 0 1 0 0,0 0 0 0 0,0 0-1 0 0,0 0 1 0 0,-1 0 0 0 0,1 0-1 0 0,0 0 1 0 0,0 0 0 0 0,0 0 0 0 0,0 0-1 0 0,-1 0 1 0 0,1 0 0 0 0,0 0-1 0 0,0 0 1 0 0,0 0 0 0 0,-1 0-1 0 0,1 0 1 0 0,0 0 0 0 0,0 0-1 0 0,0 0 1 0 0,0 0 0 0 0,-1 0-1 0 0,1 0 1 0 0,0 0 0 0 0,0 0-1 0 0,0 0 1 0 0,0 0 0 0 0,-1 0 0 0 0,1-1-1 0 0,0 1 1 0 0,0 0 0 0 0,0 0-1 0 0,0 0 1 0 0,0 0 0 0 0,0 0-1 0 0,-1-1 1 0 0,-3-11-614 0 0,1-11 457 0 0,4 21 238 0 0,0 0 0 0 0,-1 0 0 0 0,1 0 0 0 0,0 0 0 0 0,0 0 0 0 0,0 0 0 0 0,1 1 0 0 0,-1-1 0 0 0,0 0 0 0 0,0 1 0 0 0,1-1 0 0 0,-1 1 0 0 0,1-1 0 0 0,0 1 0 0 0,-1 0 0 0 0,1 0 0 0 0,0 0 0 0 0,0 0 0 0 0,0 0 0 0 0,0 0 0 0 0,0 0 0 0 0,0 0 0 0 0,2 0 0 0 0,-1 0 73 0 0,-1 1-1 0 0,1-1 1 0 0,0 1 0 0 0,-1-1-1 0 0,1 1 1 0 0,0 0 0 0 0,0 0-1 0 0,-1 0 1 0 0,1 0 0 0 0,0 1-1 0 0,-1-1 1 0 0,1 1 0 0 0,0-1-1 0 0,-1 1 1 0 0,1 0 0 0 0,-1 0-1 0 0,5 3 1 0 0,-7-4-52 0 0,1 0 0 0 0,-1 0 1 0 0,1 0-1 0 0,-1 1 0 0 0,0-1 1 0 0,1 0-1 0 0,-1 0 0 0 0,1 1 1 0 0,-1-1-1 0 0,0 0 0 0 0,1 1 0 0 0,-1-1 1 0 0,0 1-1 0 0,0-1 0 0 0,1 0 1 0 0,-1 1-1 0 0,0-1 0 0 0,0 1 1 0 0,1-1-1 0 0,-1 1 0 0 0,0-1 1 0 0,0 1-1 0 0,0-1 0 0 0,0 1 0 0 0,0-1 1 0 0,0 1-1 0 0,0-1 0 0 0,0 1 1 0 0,0-1-1 0 0,0 1 0 0 0,0-1 1 0 0,0 1-1 0 0,-14 9 1259 0 0,-26-1-544 0 0,38-9-778 0 0,38 9-2762 0 0,13 6-6834 0 0,-37-8 6157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3:31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7858 0 0,'15'-1'2920'0'0,"-2"1"81"0"0,4 1-793 0 0,-6 3-367 0 0,-3 1-409 0 0,-3 0-352 0 0,0 1-351 0 0,-3-1-289 0 0,-1 1-208 0 0,-1-4-192 0 0,-1-1-248 0 0,0 1-473 0 0,-2-4-703 0 0,0 1-992 0 0,-5-4-1761 0 0,-3-4-3857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 4729 0 0,'-1'0'160'0'0,"0"-1"0"0"0,0 1 0 0 0,0 0 1 0 0,0-1-1 0 0,0 1 0 0 0,0 0 0 0 0,-1-1 0 0 0,1 1 0 0 0,0 0 1 0 0,0 0-1 0 0,0 0 0 0 0,0 0 0 0 0,0 0 0 0 0,0 0 0 0 0,0 1 1 0 0,0-1-1 0 0,0 0 0 0 0,0 0 0 0 0,0 1 0 0 0,0-1 0 0 0,0 1 1 0 0,0-1-1 0 0,0 1 0 0 0,0-1 0 0 0,0 1 0 0 0,0-1 0 0 0,0 1 1 0 0,0 0-1 0 0,1 0 0 0 0,-1-1 0 0 0,0 1 0 0 0,0 0 0 0 0,1 0 1 0 0,-1 0-1 0 0,1 0 0 0 0,-1 0 0 0 0,1 0 0 0 0,-1 0 0 0 0,1 0 0 0 0,0 0 1 0 0,-1 0-1 0 0,1 0 0 0 0,0 0 0 0 0,0 0 0 0 0,0 0 0 0 0,0 2 1 0 0,-2 9 421 0 0,2 0 0 0 0,-1-1 0 0 0,3 21 0 0 0,-1-15-138 0 0,-1 37 253 0 0,3 45 169 0 0,8-36-3744 0 0,-11-58 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62 4753 0 0,'0'0'184'0'0,"-1"0"-1"0"0,1 0 0 0 0,-1 0 1 0 0,1 0-1 0 0,0 0 1 0 0,-1 0-1 0 0,1 0 1 0 0,-1 0-1 0 0,1 1 1 0 0,0-1-1 0 0,-1 0 1 0 0,1 0-1 0 0,0 0 1 0 0,-1 1-1 0 0,1-1 1 0 0,0 0-1 0 0,-1 1 1 0 0,1-1-1 0 0,0 0 1 0 0,0 0-1 0 0,-1 1 1 0 0,1-1-1 0 0,0 1 1 0 0,0-1-1 0 0,0 0 1 0 0,-1 1-1 0 0,1-1 1 0 0,0 0-1 0 0,0 1 1 0 0,0-1-1 0 0,0 1 1 0 0,0-1-1 0 0,0 1 1 0 0,0-1-1 0 0,0 0 0 0 0,0 1 1 0 0,0 0-1 0 0,6 23 2562 0 0,-5-23-2707 0 0,0 1 0 0 0,-1 0-1 0 0,1-1 1 0 0,0 1 0 0 0,0-1 0 0 0,0 1-1 0 0,0-1 1 0 0,0 1 0 0 0,1-1 0 0 0,-1 0-1 0 0,0 0 1 0 0,1 1 0 0 0,-1-1 0 0 0,1 0-1 0 0,-1 0 1 0 0,1 0 0 0 0,-1 0 0 0 0,1-1-1 0 0,0 1 1 0 0,0 0 0 0 0,-1-1-1 0 0,1 1 1 0 0,0-1 0 0 0,0 0 0 0 0,-1 1-1 0 0,1-1 1 0 0,0 0 0 0 0,2 0 0 0 0,2-2 52 0 0,1-1 1 0 0,0 1-1 0 0,-1-1 1 0 0,0 0-1 0 0,0-1 1 0 0,0 1-1 0 0,0-1 1 0 0,0 0 0 0 0,-1-1-1 0 0,9-9 1 0 0,-2 2-377 0 0,-2-1 0 0 0,1-1 0 0 0,9-19 0 0 0,-15 27-1873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1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48 5569 0 0,'-1'1'198'0'0,"0"0"0"0"0,0 0 0 0 0,0 1 0 0 0,0-1 0 0 0,0 0 0 0 0,1 0 0 0 0,-1 0 0 0 0,0 1 0 0 0,0-1 0 0 0,1 0 0 0 0,-1 1 0 0 0,1-1 0 0 0,-1 1 0 0 0,1-1 0 0 0,0 0 0 0 0,0 1 0 0 0,-1-1 0 0 0,1 1 0 0 0,0-1 0 0 0,0 1 0 0 0,0-1 0 0 0,1 1 0 0 0,-1 2 0 0 0,1-2-138 0 0,0-1-1 0 0,0 1 1 0 0,0 0-1 0 0,0 0 1 0 0,0-1-1 0 0,0 1 1 0 0,0-1-1 0 0,0 1 1 0 0,1-1 0 0 0,-1 1-1 0 0,1-1 1 0 0,-1 0-1 0 0,1 1 1 0 0,-1-1-1 0 0,4 2 1 0 0,-3-2-69 0 0,0-1 0 0 0,-1 1 1 0 0,1 0-1 0 0,0 0 0 0 0,0-1 0 0 0,-1 1 1 0 0,1-1-1 0 0,0 1 0 0 0,0-1 1 0 0,0 0-1 0 0,0 0 0 0 0,0 1 0 0 0,0-2 1 0 0,0 1-1 0 0,-1 0 0 0 0,1 0 1 0 0,0 0-1 0 0,0-1 0 0 0,0 1 0 0 0,0-1 1 0 0,0 0-1 0 0,-1 1 0 0 0,1-1 0 0 0,0 0 1 0 0,-1 0-1 0 0,1 0 0 0 0,-1 0 1 0 0,1-1-1 0 0,-1 1 0 0 0,1 0 0 0 0,-1-1 1 0 0,0 1-1 0 0,1 0 0 0 0,-1-1 1 0 0,0 0-1 0 0,0 1 0 0 0,0-1 0 0 0,0 0 1 0 0,0-2-1 0 0,0 2 22 0 0,0 0 1 0 0,0 0-1 0 0,0-1 1 0 0,0 1-1 0 0,0 0 1 0 0,-1 0-1 0 0,1-1 0 0 0,-1 1 1 0 0,0 0-1 0 0,0-1 1 0 0,0 1-1 0 0,0-1 1 0 0,0 1-1 0 0,0 0 0 0 0,0-1 1 0 0,-1 1-1 0 0,0 0 1 0 0,1-1-1 0 0,-1 1 1 0 0,0 0-1 0 0,0 0 0 0 0,0 0 1 0 0,0-1-1 0 0,0 1 1 0 0,-1 0-1 0 0,1 1 1 0 0,-1-1-1 0 0,1 0 0 0 0,-1 0 1 0 0,-2-1-1 0 0,0 1-109 0 0,0-1-1 0 0,0 1 0 0 0,0 0 1 0 0,-1 1-1 0 0,1-1 0 0 0,-1 1 1 0 0,1 0-1 0 0,-1 0 0 0 0,1 0 1 0 0,-1 1-1 0 0,0-1 0 0 0,1 1 1 0 0,-1 1-1 0 0,-7 0 0 0 0,7-1-180 0 0,-1 1-1 0 0,1-1 0 0 0,0 1 0 0 0,-1 0 0 0 0,1 1 0 0 0,0-1 0 0 0,0 1 0 0 0,0 0 0 0 0,0 1 1 0 0,0-1-1 0 0,0 1 0 0 0,1 0 0 0 0,-1 0 0 0 0,1 0 0 0 0,0 1 0 0 0,0 0 0 0 0,0-1 1 0 0,-5 8-1 0 0,3 2-2334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4937 0 0,'7'3'1122'0'0,"0"-1"0"0"0,0 1-1 0 0,0-1 1 0 0,0-1 0 0 0,9 2 0 0 0,8-1-197 0 0,35-1 1 0 0,-38-1-266 0 0,-22 0-651 0 0,1 0 0 0 0,0 0 0 0 0,0 1 0 0 0,0-1 0 0 0,0 0 0 0 0,-1 0 0 0 0,1 0 0 0 0,0 0 0 0 0,0 0 0 0 0,0 0 0 0 0,0 0 0 0 0,0 1 0 0 0,0-1 0 0 0,0 0 0 0 0,-1 0 0 0 0,1 0 0 0 0,0 0 0 0 0,0 0 0 0 0,0 1 0 0 0,0-1 0 0 0,0 0 0 0 0,0 0 0 0 0,0 0 0 0 0,0 0 0 0 0,0 0 0 0 0,0 1 0 0 0,0-1 0 0 0,0 0 0 0 0,0 0 0 0 0,0 0 0 0 0,0 1 0 0 0,0-1 0 0 0,0 0 0 0 0,0 0 0 0 0,0 0 0 0 0,0 0 0 0 0,0 0 0 0 0,0 1 0 0 0,0-1 0 0 0,0 0 0 0 0,0 0 0 0 0,1 0 0 0 0,-1 0 0 0 0,0 0 0 0 0,0 1 0 0 0,0-1 0 0 0,0 0 0 0 0,0 0 0 0 0,0 0 0 0 0,1 0 0 0 0,-1 0 0 0 0,0 0 0 0 0,0 0 0 0 0,0 0 0 0 0,0 1 0 0 0,0-1 0 0 0,1 0 0 0 0,-1 0 0 0 0,0 0 0 0 0,0 0 0 0 0,0 0 0 0 0,0 0 0 0 0,1 0 0 0 0,-1 0 0 0 0,-20 18-1567 0 0,14-14 1159 0 0,1 0 0 0 0,0 0 0 0 0,0 1 1 0 0,-8 9-1 0 0,12-12 348 0 0,0-1 1 0 0,1 0 0 0 0,-1 0-1 0 0,0 1 1 0 0,1-1-1 0 0,-1 1 1 0 0,1-1 0 0 0,0 0-1 0 0,-1 1 1 0 0,1-1-1 0 0,0 1 1 0 0,0-1 0 0 0,0 1-1 0 0,0-1 1 0 0,0 3-1 0 0,1-4 51 0 0,-1 1-1 0 0,0-1 0 0 0,1 1 1 0 0,-1 0-1 0 0,0-1 0 0 0,1 1 1 0 0,-1-1-1 0 0,1 1 0 0 0,-1-1 1 0 0,1 1-1 0 0,-1-1 0 0 0,1 1 1 0 0,-1-1-1 0 0,1 0 0 0 0,0 1 1 0 0,-1-1-1 0 0,1 0 0 0 0,-1 1 1 0 0,1-1-1 0 0,0 0 0 0 0,-1 0 1 0 0,2 1-1 0 0,6-1 76 0 0,-1 1 0 0 0,1-2 0 0 0,-1 1 1 0 0,1 0-1 0 0,7-3 0 0 0,20 0-1231 0 0,-27 4-460 0 0,-6-4 8 0 0,-2-1 488 0 0,6 0-2141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34 133 4537 0 0,'-1'-1'206'0'0,"0"0"-1"0"0,1 0 1 0 0,-1 0-1 0 0,0 1 1 0 0,0-1 0 0 0,0 0-1 0 0,1 1 1 0 0,-1-1 0 0 0,0 1-1 0 0,0-1 1 0 0,0 1-1 0 0,0-1 1 0 0,0 1 0 0 0,0 0-1 0 0,0-1 1 0 0,0 1 0 0 0,0 0-1 0 0,0 0 1 0 0,0-1-1 0 0,0 1 1 0 0,0 0 0 0 0,0 0-1 0 0,0 1 1 0 0,-2-1 0 0 0,2 1-41 0 0,0 0 0 0 0,0 1 0 0 0,0-1 0 0 0,1 0 0 0 0,-1 1 0 0 0,0-1 0 0 0,1 1 0 0 0,-1-1 0 0 0,1 1 0 0 0,-1-1 0 0 0,1 1 0 0 0,0-1 0 0 0,0 1 0 0 0,0 0 0 0 0,0-1 0 0 0,0 4 0 0 0,0 3-115 0 0,0 0 0 0 0,1 0 1 0 0,0 0-1 0 0,2 10 1 0 0,-2-16-227 0 0,-1 1 0 0 0,1-1 0 0 0,-1 0 1 0 0,1 1-1 0 0,0-1 0 0 0,0 0 0 0 0,0 0 1 0 0,0 0-1 0 0,1 1 0 0 0,-1-1 0 0 0,0 0 1 0 0,1-1-1 0 0,-1 1 0 0 0,1 0 0 0 0,0 0 1 0 0,0-1-1 0 0,0 1 0 0 0,2 1 0 0 0,-3-3 64 0 0,0 0-1 0 0,-1 1 0 0 0,1-1 1 0 0,0 0-1 0 0,-1 0 1 0 0,1-1-1 0 0,-1 1 0 0 0,1 0 1 0 0,0 0-1 0 0,-1 0 0 0 0,1 0 1 0 0,0 0-1 0 0,-1-1 1 0 0,1 1-1 0 0,-1 0 0 0 0,1-1 1 0 0,-1 1-1 0 0,1 0 0 0 0,-1-1 1 0 0,1 1-1 0 0,-1-1 1 0 0,1 1-1 0 0,-1-1 0 0 0,1 1 1 0 0,-1-1-1 0 0,1 1 0 0 0,-1-1 1 0 0,0 1-1 0 0,1-1 1 0 0,-1 1-1 0 0,0-1 0 0 0,0 0 1 0 0,0 1-1 0 0,1-1 0 0 0,-1 1 1 0 0,0-1-1 0 0,0 0 1 0 0,0 1-1 0 0,0-2 0 0 0,4-10-2673 0 0</inkml:trace>
  <inkml:trace contextRef="#ctx0" brushRef="#br0" timeOffset="1">125 1 5849 0 0,'-2'9'1152'0'0,"1"2"209"0"0,0 4-89 0 0,-2 2-128 0 0,2 1-167 0 0,-1-2-145 0 0,-1 2-184 0 0,1-2-216 0 0,0 2-216 0 0,0-2-120 0 0,-1 0-128 0 0,2-2-280 0 0,0-2-384 0 0,-1 0-432 0 0,1-2-497 0 0,-1 0-247 0 0,-1-3 351 0 0,1 0-2743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26 3201 0 0,'-4'3'454'0'0,"1"1"1"0"0,-1-1 0 0 0,1 1 0 0 0,0 0 0 0 0,0 0-1 0 0,0 0 1 0 0,0 1 0 0 0,1-1 0 0 0,-1 1 0 0 0,1-1-1 0 0,0 1 1 0 0,1 0 0 0 0,-1 0 0 0 0,1-1-1 0 0,0 1 1 0 0,0 0 0 0 0,1 0 0 0 0,-1 7 0 0 0,1-10-391 0 0,0 1 0 0 0,0 0 0 0 0,1 0 1 0 0,-1 0-1 0 0,0-1 0 0 0,1 1 1 0 0,0 0-1 0 0,0-1 0 0 0,0 1 1 0 0,0 0-1 0 0,0-1 0 0 0,0 1 1 0 0,1-1-1 0 0,-1 0 0 0 0,1 1 0 0 0,-1-1 1 0 0,1 0-1 0 0,0 0 0 0 0,0 0 1 0 0,0 0-1 0 0,0 0 0 0 0,1 0 1 0 0,-1-1-1 0 0,0 1 0 0 0,1-1 1 0 0,-1 0-1 0 0,1 0 0 0 0,-1 1 0 0 0,1-2 1 0 0,0 1-1 0 0,-1 0 0 0 0,1 0 1 0 0,0-1-1 0 0,3 1 0 0 0,-4-1-51 0 0,1 0 0 0 0,-1 0 0 0 0,1-1 0 0 0,-1 1 0 0 0,0 0-1 0 0,1-1 1 0 0,-1 0 0 0 0,0 1 0 0 0,0-1 0 0 0,1 0 0 0 0,-1 0 0 0 0,0 0-1 0 0,0 0 1 0 0,0-1 0 0 0,0 1 0 0 0,0-1 0 0 0,-1 1 0 0 0,1-1 0 0 0,0 0 0 0 0,-1 1-1 0 0,1-1 1 0 0,-1 0 0 0 0,1 0 0 0 0,-1 0 0 0 0,0 0 0 0 0,0 0 0 0 0,0 0-1 0 0,0-1 1 0 0,0 1 0 0 0,-1 0 0 0 0,1 0 0 0 0,-1-1 0 0 0,1-3 0 0 0,1-1-442 0 0,-1 0 0 0 0,0-1 1 0 0,0 1-1 0 0,-1 0 1 0 0,0-1-1 0 0,0 1 0 0 0,-1 0 1 0 0,0-1-1 0 0,-3-12 1 0 0,-14-12-3345 0 0,5 18-89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6033 0 0,'1'6'515'0'0,"-1"0"0"0"0,0 1-1 0 0,0-1 1 0 0,-1 0 0 0 0,1 0-1 0 0,-3 8 1 0 0,2-10-396 0 0,0 1 1 0 0,1 0-1 0 0,-1-1 1 0 0,1 1-1 0 0,0 0 0 0 0,0-1 1 0 0,0 1-1 0 0,0 0 1 0 0,1-1-1 0 0,0 1 1 0 0,1 4-1 0 0,-2-9-122 0 0,0 0-1 0 0,0 1 0 0 0,0-1 1 0 0,0 0-1 0 0,0 0 1 0 0,0 0-1 0 0,1 0 1 0 0,-1 1-1 0 0,0-1 1 0 0,0 0-1 0 0,0 0 1 0 0,0 0-1 0 0,0 0 1 0 0,0 0-1 0 0,0 1 0 0 0,0-1 1 0 0,0 0-1 0 0,0 0 1 0 0,1 0-1 0 0,-1 0 1 0 0,0 0-1 0 0,0 0 1 0 0,0 0-1 0 0,0 1 1 0 0,0-1-1 0 0,1 0 1 0 0,-1 0-1 0 0,0 0 1 0 0,0 0-1 0 0,0 0 0 0 0,0 0 1 0 0,1 0-1 0 0,-1 0 1 0 0,0 0-1 0 0,0 0 1 0 0,0 0-1 0 0,0 0 1 0 0,0 0-1 0 0,1 0 1 0 0,-1 0-1 0 0,0 0 1 0 0,0 0-1 0 0,0 0 1 0 0,0 0-1 0 0,1 0 0 0 0,-1 0 1 0 0,0 0-1 0 0,0-1 1 0 0,0 1-1 0 0,0 0 1 0 0,0 0-1 0 0,1 0 1 0 0,6-12-152 0 0,4-22-15 0 0,-10 31 165 0 0,0 0 40 0 0,0 0 0 0 0,0 1 0 0 0,0-1 0 0 0,0 0 0 0 0,0 1 0 0 0,1 0-1 0 0,-1-1 1 0 0,1 1 0 0 0,0 0 0 0 0,0 0 0 0 0,0 0 0 0 0,0 0 0 0 0,0 0 0 0 0,0 0 0 0 0,0 0 0 0 0,1 1 0 0 0,-1-1 0 0 0,0 1 0 0 0,1 0 0 0 0,0-1 0 0 0,-1 1 0 0 0,1 1 0 0 0,0-1 0 0 0,-1 0 0 0 0,1 1 0 0 0,0-1 0 0 0,4 1 0 0 0,-1-1 72 0 0,-1 2 1 0 0,1-1-1 0 0,0 1 0 0 0,0 0 0 0 0,-1 0 0 0 0,1 0 1 0 0,-1 1-1 0 0,1 0 0 0 0,-1 0 0 0 0,0 0 1 0 0,1 1-1 0 0,-1-1 0 0 0,5 5 0 0 0,-10-7-20 0 0,1 0 1 0 0,-1 1-1 0 0,1-1 0 0 0,-1 1 0 0 0,1-1 1 0 0,-1 1-1 0 0,1-1 0 0 0,-1 1 0 0 0,1-1 1 0 0,-1 1-1 0 0,0 0 0 0 0,1-1 0 0 0,-1 1 0 0 0,0-1 1 0 0,0 1-1 0 0,1 0 0 0 0,-1-1 0 0 0,0 1 1 0 0,0 0-1 0 0,0-1 0 0 0,0 1 0 0 0,0 0 1 0 0,0 0-1 0 0,0-1 0 0 0,0 1 0 0 0,0 1 1 0 0,-11 17 1006 0 0,-29 16-507 0 0,33-30-386 0 0,5-2-158 0 0,-35 22 240 0 0,35-24-283 0 0,1 0 0 0 0,-1 0-1 0 0,1-1 1 0 0,-1 1 0 0 0,1 0-1 0 0,-1-1 1 0 0,0 1 0 0 0,1-1-1 0 0,-1 1 1 0 0,0-1 0 0 0,1 0 0 0 0,-1 0-1 0 0,0 0 1 0 0,1 0 0 0 0,-1 0-1 0 0,0 0 1 0 0,1 0 0 0 0,-1-1-1 0 0,0 1 1 0 0,1-1 0 0 0,-1 1-1 0 0,-2-2 1 0 0,4 2-2 0 0,-1 0 0 0 0,1 0 0 0 0,0 0 0 0 0,0 0 0 0 0,-1 0-1 0 0,1-1 1 0 0,0 1 0 0 0,0 0 0 0 0,0 0 0 0 0,0 0 0 0 0,-1 0 0 0 0,1 0 0 0 0,0 0 0 0 0,0-1 0 0 0,0 1 0 0 0,0 0-1 0 0,-1 0 1 0 0,1 0 0 0 0,0 0 0 0 0,0-1 0 0 0,0 1 0 0 0,0 0 0 0 0,0 0 0 0 0,0 0 0 0 0,0-1 0 0 0,0 1-1 0 0,-1 0 1 0 0,1 0 0 0 0,0 0 0 0 0,0-1 0 0 0,0 1 0 0 0,0 0 0 0 0,0 0 0 0 0,0-1 0 0 0,0 1 0 0 0,0 0-1 0 0,0 0 1 0 0,1 0 0 0 0,-1-1 0 0 0,0 1 0 0 0,0 0 0 0 0,0 0 0 0 0,0 0 0 0 0,0-1 0 0 0,0 1 0 0 0,0 0-1 0 0,0 0 1 0 0,1-1 0 0 0,13-3 97 0 0,17 4 88 0 0,38 16-917 0 0,-25 2-5691 0 0,-29-11 197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5465 0 0,'0'0'143'0'0,"0"0"-1"0"0,0-1 1 0 0,0 1-1 0 0,0 0 1 0 0,0 0-1 0 0,0 0 1 0 0,0-1-1 0 0,0 1 1 0 0,0 0-1 0 0,-1 0 1 0 0,1 0-1 0 0,0-1 1 0 0,0 1-1 0 0,0 0 1 0 0,0 0-1 0 0,0 0 1 0 0,0-1-1 0 0,0 1 1 0 0,0 0-1 0 0,1 0 1 0 0,-1-1-1 0 0,0 1 1 0 0,0 0 0 0 0,0 0-1 0 0,0 0 1 0 0,0-1-1 0 0,0 1 1 0 0,1-1 854 0 0,-1 1-854 0 0,1 0-1 0 0,10-9 1717 0 0,13-1-1053 0 0,-11 7-847 0 0,1 1 1 0 0,-1 1 0 0 0,1 0-1 0 0,0 1 1 0 0,14 2-1 0 0,-10-1-1906 0 0,0-1 0 0 0,20-2 0 0 0,-19 0-2403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10282 0 0,'0'1'200'0'0,"1"0"0"0"0,-1 1 0 0 0,1-1 0 0 0,-1 0 0 0 0,1 0 0 0 0,0 0-1 0 0,0 1 1 0 0,0-1 0 0 0,-1 0 0 0 0,1 0 0 0 0,0 0 0 0 0,0 0 0 0 0,1 0 0 0 0,-1-1 0 0 0,0 1-1 0 0,0 0 1 0 0,0 0 0 0 0,0-1 0 0 0,2 1 0 0 0,28 14-395 0 0,-26-14 389 0 0,2 2-196 0 0,0 0 0 0 0,0-1 0 0 0,1-1 0 0 0,-1 1 1 0 0,1-1-1 0 0,-1 0 0 0 0,12-1 0 0 0,-15 0-39 0 0,-1 0 0 0 0,1 0 1 0 0,0-1-1 0 0,-1 1 0 0 0,1-1 0 0 0,0 0 1 0 0,-1 0-1 0 0,1 0 0 0 0,-1-1 1 0 0,1 1-1 0 0,-1-1 0 0 0,0 0 0 0 0,0 0 1 0 0,0 0-1 0 0,0 0 0 0 0,0-1 1 0 0,3-3-1 0 0,-5 6 28 0 0,-1 0 0 0 0,0 0 0 0 0,0 0 0 0 0,0 0 0 0 0,0 0 0 0 0,0 0 0 0 0,0-1 0 0 0,0 1 0 0 0,0 0 0 0 0,0 0 0 0 0,0 0 0 0 0,1 0 0 0 0,-1 0 0 0 0,0-1 0 0 0,0 1 0 0 0,0 0 0 0 0,0 0 0 0 0,0 0 0 0 0,0 0 0 0 0,0-1 0 0 0,0 1 0 0 0,0 0 0 0 0,0 0 0 0 0,0 0 0 0 0,0 0 0 0 0,0-1 0 0 0,-1 1 0 0 0,1 0 0 0 0,0 0 0 0 0,0 0 0 0 0,0 0-1 0 0,0 0 1 0 0,0-1 0 0 0,0 1 0 0 0,0 0 0 0 0,0 0 0 0 0,0 0 0 0 0,-1 0 0 0 0,1 0 0 0 0,0 0 0 0 0,0 0 0 0 0,0-1 0 0 0,0 1 0 0 0,0 0 0 0 0,0 0 0 0 0,-1 0 0 0 0,-12-3-356 0 0,-14 1-12 0 0,27 2 372 0 0,-11 0 33 0 0,0 0 1 0 0,0 1-1 0 0,0 0 0 0 0,0 0 0 0 0,-12 5 0 0 0,20-6 43 0 0,1 1 1 0 0,0 0-1 0 0,0-1 1 0 0,0 1-1 0 0,0 0 1 0 0,0 0-1 0 0,0 1 1 0 0,0-1-1 0 0,1 0 1 0 0,-1 1-1 0 0,0-1 1 0 0,1 1-1 0 0,-1-1 1 0 0,1 1-1 0 0,-1 0 1 0 0,1 0-1 0 0,0 0 1 0 0,-1-1-1 0 0,1 1 1 0 0,0 0-1 0 0,1 1 1 0 0,-1-1-1 0 0,0 0 1 0 0,0 0-1 0 0,1 0 1 0 0,0 0-1 0 0,-1 1 1 0 0,1-1-1 0 0,0 0 1 0 0,0 0-1 0 0,0 0 1 0 0,1 5-1 0 0,1 7 26 0 0,0 0 0 0 0,1 0 0 0 0,1 0 0 0 0,1 0 0 0 0,10 23 0 0 0,-13-33-124 0 0,0 0 1 0 0,0 0 0 0 0,0 0 0 0 0,0 0-1 0 0,1 0 1 0 0,0 0 0 0 0,0-1 0 0 0,0 1-1 0 0,0-1 1 0 0,0 0 0 0 0,1 0 0 0 0,0 0 0 0 0,-1 0-1 0 0,1-1 1 0 0,0 1 0 0 0,0-1 0 0 0,0 0-1 0 0,1 0 1 0 0,-1-1 0 0 0,0 1 0 0 0,9 1-1 0 0,-13-3-133 0 0,1 0 0 0 0,0 0-1 0 0,0 1 1 0 0,0-1 0 0 0,-1 0 0 0 0,1 0-1 0 0,0 0 1 0 0,0 0 0 0 0,0 0-1 0 0,-1 0 1 0 0,1 0 0 0 0,0 0-1 0 0,0 0 1 0 0,-1 0 0 0 0,1-1-1 0 0,0 1 1 0 0,0 0 0 0 0,-1 0-1 0 0,1-1 1 0 0,0 1 0 0 0,0 0 0 0 0,-1-1-1 0 0,1 1 1 0 0,0-1 0 0 0,-1 1-1 0 0,1-1 1 0 0,-1 1 0 0 0,1-1-1 0 0,-1 0 1 0 0,1 1 0 0 0,-1-1-1 0 0,1 0 1 0 0,-1 1 0 0 0,0-1-1 0 0,1 0 1 0 0,-1 0 0 0 0,0 1 0 0 0,1-1-1 0 0,-1 0 1 0 0,0 0 0 0 0,0 1-1 0 0,0-1 1 0 0,0 0 0 0 0,0 0-1 0 0,0 0 1 0 0,0 1 0 0 0,0-2-1 0 0,-1-6-3875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5257 0 0,'0'-1'83'0'0,"0"0"0"0"0,0 0 0 0 0,0 0 0 0 0,1 0 0 0 0,-1 1 0 0 0,0-1 0 0 0,0 0 0 0 0,1 0 0 0 0,-1 0 0 0 0,0 1 0 0 0,1-1 0 0 0,-1 0 0 0 0,1 0 0 0 0,-1 1 0 0 0,1-1 0 0 0,-1 0 0 0 0,1 1 0 0 0,-1-1 0 0 0,1 1 0 0 0,0-1 0 0 0,-1 0 0 0 0,1 1 0 0 0,0 0 0 0 0,1-2 0 0 0,24-3 1052 0 0,-18 5-865 0 0,0 0 0 0 0,0 1 0 0 0,0 0 0 0 0,12 3 0 0 0,8 9 435 0 0,11 5-182 0 0,-37-17-541 0 0,0 0 1 0 0,-1-1-1 0 0,1 1 0 0 0,0-1 1 0 0,-1 0-1 0 0,1 1 1 0 0,0-1-1 0 0,0 0 1 0 0,0 0-1 0 0,-1 0 1 0 0,1-1-1 0 0,0 1 1 0 0,0 0-1 0 0,-1 0 1 0 0,1-1-1 0 0,0 0 1 0 0,-1 1-1 0 0,3-2 1 0 0,-2 0-135 0 0,-1 1 1 0 0,0-1-1 0 0,1 0 0 0 0,-1 1 1 0 0,0-1-1 0 0,0 0 1 0 0,0 0-1 0 0,-1 0 1 0 0,1 0-1 0 0,0 0 1 0 0,-1 0-1 0 0,1 0 0 0 0,-1 0 1 0 0,0 0-1 0 0,1 0 1 0 0,-1 0-1 0 0,0-1 1 0 0,-1 1-1 0 0,1 0 1 0 0,0 0-1 0 0,0 0 0 0 0,-1 0 1 0 0,1 0-1 0 0,-2-2 1 0 0,1-2 76 0 0,-1-1 0 0 0,0 1 1 0 0,0 0-1 0 0,-1 1 0 0 0,0-1 1 0 0,-6-10-1 0 0,9 15 223 0 0,-1 0 0 0 0,0-1-1 0 0,0 1 1 0 0,0 0 0 0 0,0 0-1 0 0,1 0 1 0 0,-1 0 0 0 0,-1 0 0 0 0,1 0-1 0 0,0 0 1 0 0,0 0 0 0 0,0 0 0 0 0,0 1-1 0 0,-1-1 1 0 0,1 0 0 0 0,0 1 0 0 0,-1-1-1 0 0,1 1 1 0 0,0-1 0 0 0,-1 1 0 0 0,1 0-1 0 0,-1 0 1 0 0,1 0 0 0 0,-1 0 0 0 0,1 0-1 0 0,0 0 1 0 0,-1 0 0 0 0,1 0 0 0 0,-1 0-1 0 0,1 0 1 0 0,-1 1 0 0 0,-1 0-1 0 0,1 0 11 0 0,0 1-1 0 0,1-1 0 0 0,-1 1 1 0 0,0 0-1 0 0,1 0 0 0 0,-1-1 1 0 0,1 1-1 0 0,0 0 0 0 0,0 0 1 0 0,0 0-1 0 0,0 0 0 0 0,0 0 1 0 0,0 1-1 0 0,0-1 0 0 0,1 0 0 0 0,-1 0 1 0 0,1 1-1 0 0,-1-1 0 0 0,1 3 1 0 0,-1 13-155 0 0,0-1 1 0 0,3 27 0 0 0,-1-38-327 0 0,0 0 0 0 0,0 0 1 0 0,0 0-1 0 0,0 0 0 0 0,1-1 1 0 0,0 1-1 0 0,0 0 1 0 0,1-1-1 0 0,0 0 0 0 0,0 0 1 0 0,3 5-1 0 0,-5-9 169 0 0,0 0 0 0 0,-1 0-1 0 0,1 0 1 0 0,0 0 0 0 0,0 0 0 0 0,-1 0 0 0 0,1-1 0 0 0,0 1 0 0 0,0 0 0 0 0,0-1-1 0 0,0 1 1 0 0,0-1 0 0 0,0 1 0 0 0,0-1 0 0 0,0 1 0 0 0,0-1 0 0 0,1 0-1 0 0,-1 1 1 0 0,0-1 0 0 0,0 0 0 0 0,0 0 0 0 0,0 0 0 0 0,0 0 0 0 0,1 0-1 0 0,-1 0 1 0 0,0 0 0 0 0,2-1 0 0 0,-1 0 53 0 0,0 0-1 0 0,0 0 1 0 0,0-1 0 0 0,-1 1-1 0 0,1 0 1 0 0,0-1 0 0 0,-1 0-1 0 0,1 1 1 0 0,0-1 0 0 0,-1 0-1 0 0,0 0 1 0 0,3-3 0 0 0,1-7 102 0 0,1 1 0 0 0,-1-1 0 0 0,6-22 0 0 0,0-20 1392 0 0,-10 50 1060 0 0,-3 15-2 0 0,0 13-991 0 0,0-7-938 0 0,-3 51 1169 0 0,5-63-2110 0 0,0 0 0 0 0,0 0 0 0 0,1 0 0 0 0,0 0 0 0 0,0 0 0 0 0,0 0 1 0 0,1 0-1 0 0,-1 0 0 0 0,1-1 0 0 0,5 9 0 0 0,0-6-2189 0 0,8 3-1933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62 5297 0 0,'-4'6'588'0'0,"0"0"0"0"0,1-1 0 0 0,-1 2 0 0 0,1-1-1 0 0,0 0 1 0 0,1 1 0 0 0,-1-1 0 0 0,1 1 0 0 0,1 0 0 0 0,-1-1 0 0 0,1 1 0 0 0,0 0-1 0 0,1 0 1 0 0,0 7 0 0 0,0-8-532 0 0,1 0 0 0 0,0 0 0 0 0,0 0-1 0 0,1 0 1 0 0,0 0 0 0 0,0 0 0 0 0,0-1 0 0 0,1 1-1 0 0,-1 0 1 0 0,1-1 0 0 0,1 0 0 0 0,-1 0-1 0 0,1 0 1 0 0,0 0 0 0 0,0-1 0 0 0,0 1 0 0 0,1-1-1 0 0,0 0 1 0 0,-1-1 0 0 0,1 1 0 0 0,1-1 0 0 0,-1 0-1 0 0,0 0 1 0 0,9 3 0 0 0,-11-4-53 0 0,-1-1-1 0 0,0 0 1 0 0,1 0 0 0 0,-1 0 0 0 0,0-1-1 0 0,1 1 1 0 0,-1 0 0 0 0,1-1 0 0 0,-1 0-1 0 0,1 1 1 0 0,0-1 0 0 0,-1 0 0 0 0,1 0-1 0 0,-1-1 1 0 0,1 1 0 0 0,-1 0 0 0 0,1-1-1 0 0,-1 0 1 0 0,1 1 0 0 0,-1-1 0 0 0,1 0-1 0 0,-1 0 1 0 0,0-1 0 0 0,0 1 0 0 0,1 0-1 0 0,-1-1 1 0 0,0 1 0 0 0,0-1 0 0 0,0 0-1 0 0,-1 1 1 0 0,1-1 0 0 0,2-3-1 0 0,-2 1 3 0 0,0 0-1 0 0,0 0 0 0 0,-1 0 0 0 0,1-1 1 0 0,-1 1-1 0 0,0 0 0 0 0,0-1 0 0 0,-1 1 1 0 0,1 0-1 0 0,-1-1 0 0 0,0 1 0 0 0,0-1 1 0 0,0 1-1 0 0,-1-1 0 0 0,0 1 0 0 0,0-1 0 0 0,-2-6 1 0 0,-1 0-163 0 0,0 1 0 0 0,0 0 1 0 0,-1 0-1 0 0,0 1 0 0 0,-8-10 0 0 0,12 17 10 0 0,-1-1 0 0 0,0 1 0 0 0,1-1-1 0 0,-1 1 1 0 0,0 0 0 0 0,0 0 0 0 0,-1 0 0 0 0,1 0-1 0 0,0 0 1 0 0,-1 1 0 0 0,1-1 0 0 0,-1 1-1 0 0,0-1 1 0 0,1 1 0 0 0,-1 0 0 0 0,0 0 0 0 0,0 0-1 0 0,0 0 1 0 0,1 1 0 0 0,-1-1 0 0 0,0 1-1 0 0,0 0 1 0 0,-5 0 0 0 0,8 0 44 0 0,-1 0-1 0 0,1 0 1 0 0,-1 0 0 0 0,1 0 0 0 0,0 0-1 0 0,-1 0 1 0 0,1 1 0 0 0,-1-1-1 0 0,1 0 1 0 0,0 0 0 0 0,-1 1-1 0 0,1-1 1 0 0,0 0 0 0 0,-1 0 0 0 0,1 1-1 0 0,0-1 1 0 0,0 0 0 0 0,-1 1-1 0 0,1-1 1 0 0,0 0 0 0 0,0 1-1 0 0,0-1 1 0 0,-1 1 0 0 0,1-1 0 0 0,0 0-1 0 0,0 1 1 0 0,0-1 0 0 0,0 1-1 0 0,0-1 1 0 0,0 1 0 0 0,0-1-1 0 0,0 0 1 0 0,0 1 0 0 0,0-1 0 0 0,0 1-1 0 0,0-1 1 0 0,0 0 0 0 0,0 1-1 0 0,0-1 1 0 0,0 1 0 0 0,0-1-1 0 0,1 1 1 0 0,3 5-3791 0 0</inkml:trace>
  <inkml:trace contextRef="#ctx0" brushRef="#br0" timeOffset="1">196 0 6993 0 0,'-1'4'8567'0'0,"-4"16"-5586"0"0,-10 92 978 0 0,12-73-4295 0 0,2 1 0 0 0,5 48 1 0 0,-4-85 130 0 0,6 32-1784 0 0,-6-34 1704 0 0,0 0 0 0 0,0 0 0 0 0,1 0 0 0 0,-1 0 0 0 0,0 0-1 0 0,1 0 1 0 0,-1 0 0 0 0,1 0 0 0 0,-1 0 0 0 0,1 0 0 0 0,-1 0-1 0 0,1 0 1 0 0,0 0 0 0 0,-1 0 0 0 0,1-1 0 0 0,0 1-1 0 0,0 0 1 0 0,0-1 0 0 0,-1 1 0 0 0,1 0 0 0 0,0-1 0 0 0,0 1-1 0 0,0-1 1 0 0,0 1 0 0 0,0-1 0 0 0,2 1 0 0 0,-2-1 136 0 0,-1 0 0 0 0,1 0 0 0 0,-1 0 1 0 0,0 0-1 0 0,1 0 0 0 0,-1 0 0 0 0,1 0 1 0 0,-1-1-1 0 0,0 1 0 0 0,1 0 0 0 0,-1 0 0 0 0,1 0 1 0 0,-1-1-1 0 0,0 1 0 0 0,1 0 0 0 0,-1 0 1 0 0,0-1-1 0 0,1 1 0 0 0,-1 0 0 0 0,0-1 0 0 0,0 1 1 0 0,1 0-1 0 0,-1-1 0 0 0,0 1 0 0 0,0 0 1 0 0,0-1-1 0 0,1 1 0 0 0,-1 0 0 0 0,0-1 0 0 0,0 0 1 0 0,1-1-373 0 0,5-8-3473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53 7162 0 0,'4'0'815'0'0,"29"-1"3780"0"0,-27 1-4390 0 0,-1-1 1 0 0,1 0-1 0 0,0 0 0 0 0,-1-1 1 0 0,1 0-1 0 0,8-4 1 0 0,60-26 2260 0 0,-101 26-2332 0 0,18 6-163 0 0,-1 0-1 0 0,1 1 0 0 0,-1 0 0 0 0,1 1 1 0 0,-1 0-1 0 0,1 0 0 0 0,0 1 1 0 0,0 1-1 0 0,0-1 0 0 0,-10 7 0 0 0,15-8 57 0 0,1 0 0 0 0,0 0-1 0 0,0 1 1 0 0,0-1 0 0 0,1 1 0 0 0,-1-1-1 0 0,1 1 1 0 0,-1 0 0 0 0,1 0-1 0 0,0 0 1 0 0,0 0 0 0 0,0 0-1 0 0,0 1 1 0 0,1-1 0 0 0,-1 1-1 0 0,1-1 1 0 0,0 1 0 0 0,0-1-1 0 0,0 1 1 0 0,1 0 0 0 0,-1-1-1 0 0,1 1 1 0 0,0 0 0 0 0,0-1-1 0 0,0 1 1 0 0,0 0 0 0 0,1 0-1 0 0,1 6 1 0 0,2 4-42 0 0,0-1 0 0 0,1 1 0 0 0,0-1 0 0 0,1-1 0 0 0,1 1 0 0 0,0-1 0 0 0,15 20 0 0 0,-18-26 0 0 0,1 0-1 0 0,0-1 0 0 0,-1 0 1 0 0,1 0-1 0 0,1-1 1 0 0,-1 1-1 0 0,1-1 0 0 0,0 0 1 0 0,0-1-1 0 0,0 1 0 0 0,0-1 1 0 0,1 0-1 0 0,-1-1 0 0 0,1 1 1 0 0,0-1-1 0 0,0-1 0 0 0,9 2 1 0 0,-13-3-115 0 0,-1 0 0 0 0,1 0 0 0 0,-1 0 0 0 0,0 0 0 0 0,1-1 0 0 0,-1 1 0 0 0,0-1 0 0 0,1 0 0 0 0,-1 1 0 0 0,0-1 0 0 0,1 0 0 0 0,-1 0 0 0 0,0-1 0 0 0,0 1 0 0 0,0 0 0 0 0,0-1 0 0 0,0 1 0 0 0,0-1 0 0 0,1-1 0 0 0,-2 1-366 0 0,1 0 0 0 0,-1 1 0 0 0,0-1 0 0 0,0 0 0 0 0,0 1 0 0 0,-1-1 0 0 0,1 0 1 0 0,0 0-1 0 0,-1 0 0 0 0,1 0 0 0 0,-1 0 0 0 0,0 0 0 0 0,1 0 0 0 0,-1-2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26 187 5713 0 0,'-1'0'170'0'0,"0"0"1"0"0,0 0-1 0 0,0 0 0 0 0,-1 0 0 0 0,1 0 0 0 0,0 0 0 0 0,0-1 0 0 0,0 1 1 0 0,0 0-1 0 0,0-1 0 0 0,-1 1 0 0 0,1-1 0 0 0,0 1 0 0 0,0-1 0 0 0,0 0 1 0 0,0 0-1 0 0,1 1 0 0 0,-1-1 0 0 0,0 0 0 0 0,0 0 0 0 0,0 0 0 0 0,1 0 1 0 0,-1 0-1 0 0,0 0 0 0 0,0-1 0 0 0,1 1-269 0 0,1 0 1 0 0,-1 0 0 0 0,1-1-1 0 0,-1 1 1 0 0,1 0-1 0 0,0 0 1 0 0,-1 0-1 0 0,1 0 1 0 0,0 0-1 0 0,0 0 1 0 0,0 0-1 0 0,-1 0 1 0 0,1 1-1 0 0,0-1 1 0 0,0 0-1 0 0,0 0 1 0 0,0 1-1 0 0,1-1 1 0 0,-1 1-1 0 0,0-1 1 0 0,0 1-1 0 0,0-1 1 0 0,0 1-1 0 0,3-1 1 0 0,-2 1 122 0 0,0-1-1 0 0,-1 1 1 0 0,1 0 0 0 0,0 0-1 0 0,0 0 1 0 0,0 0 0 0 0,0 0-1 0 0,0 0 1 0 0,0 1 0 0 0,0-1-1 0 0,-1 0 1 0 0,1 1 0 0 0,0 0-1 0 0,0-1 1 0 0,2 2 0 0 0,31 18 1561 0 0,-10-7-684 0 0,-23-12-855 0 0,0 0 1 0 0,0 0 0 0 0,0 0 0 0 0,0-1 0 0 0,0 1 0 0 0,0-1-1 0 0,0 1 1 0 0,0-1 0 0 0,1 0 0 0 0,-1 0 0 0 0,0 0-1 0 0,0 0 1 0 0,0 0 0 0 0,0-1 0 0 0,0 1 0 0 0,0-1 0 0 0,0 1-1 0 0,0-1 1 0 0,0 0 0 0 0,0 0 0 0 0,0 0 0 0 0,0 0 0 0 0,0 0-1 0 0,2-2 1 0 0,2-2-79 0 0,-1 0-1 0 0,-1-1 0 0 0,1 1 0 0 0,-1-1 1 0 0,7-12-1 0 0,-1 1-2320 0 0,-7 10 191 0 0,0-1-1964 0 0</inkml:trace>
  <inkml:trace contextRef="#ctx0" brushRef="#br0" timeOffset="1">234 0 8538 0 0,'0'5'2544'0'0,"-1"1"-463"0"0,-1 6-177 0 0,2 2-439 0 0,-1 3-441 0 0,1 4-320 0 0,0 4-216 0 0,0 2-72 0 0,-1 0-160 0 0,1 3-96 0 0,1-3-136 0 0,2 1-208 0 0,1 0-448 0 0,1-3-600 0 0,1-2-569 0 0,2-4-639 0 0,2-1-657 0 0,0-2-3176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 8674 0 0,'1'4'5089'0'0,"-1"-9"-3537"0"0,1-2 17 0 0,1 0 79 0 0,-2 0-24 0 0,1 3 841 0 0,-1 8-1809 0 0,-1 3-304 0 0,-2 3-280 0 0,2 2-480 0 0,0 1-1080 0 0,-1 0-1713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5833 0 0,'-21'2'2304'0'0,"21"-2"-2239"0"0,0 0 0 0 0,-1-1 0 0 0,1 1 0 0 0,0 0 0 0 0,-1 0-1 0 0,1 0 1 0 0,0 0 0 0 0,-1 0 0 0 0,1 0 0 0 0,0 0 0 0 0,-1 0 0 0 0,1 0 0 0 0,0 0 0 0 0,-1 0 0 0 0,1 1 0 0 0,0-1 0 0 0,0 0 0 0 0,-1 0 0 0 0,1 0 0 0 0,0 0 0 0 0,-1 0 0 0 0,1 0 0 0 0,0 1 0 0 0,0-1 0 0 0,-1 0 0 0 0,1 0 0 0 0,0 1 0 0 0,0-1 0 0 0,-1 0 0 0 0,1 0 0 0 0,0 1 0 0 0,0-1 0 0 0,0 0-1 0 0,0 0 1 0 0,0 1 0 0 0,-1-1 0 0 0,1 0 0 0 0,0 1 0 0 0,0-1 0 0 0,0 0 0 0 0,0 1 0 0 0,0-1 0 0 0,0 0 0 0 0,0 0 0 0 0,0 1 0 0 0,0-1 0 0 0,0 0 0 0 0,0 1 0 0 0,0-1 0 0 0,0 0 0 0 0,0 1 0 0 0,0-1 0 0 0,1 0 0 0 0,-1 1 0 0 0,0-1 0 0 0,0 0 0 0 0,0 0 0 0 0,0 1 0 0 0,1-1 0 0 0,1 1 140 0 0,1-1 1 0 0,-1 1-1 0 0,1-1 1 0 0,0 0-1 0 0,-1 0 1 0 0,1 0-1 0 0,0 0 1 0 0,-1 0-1 0 0,1-1 1 0 0,-1 1-1 0 0,1-1 1 0 0,-1 0-1 0 0,1 0 1 0 0,2-1-1 0 0,2 0 131 0 0,32-4 79 0 0,0 2 1 0 0,0 1 0 0 0,0 2-1 0 0,55 5 1 0 0,-42-1-342 0 0,197 11-48 0 0,210 3-45 0 0,-105-53 823 0 0,-113 6 42 0 0,-178 25-54 0 0,118 7 0 0 0,1 17 214 0 0,-80-6-361 0 0,1-5-1 0 0,110-5 0 0 0,-118-10-75 0 0,-29 0-285 0 0,0 4-1 0 0,101 7 0 0 0,-33 24 59 0 0,-102-19-225 0 0,0-2 0 0 0,1-1 0 0 0,56 2 0 0 0,-86-8-115 0 0,0 0 0 0 0,0 1 1 0 0,0-1-1 0 0,0 0 0 0 0,0 1 1 0 0,0 0-1 0 0,-1-1 1 0 0,1 1-1 0 0,4 2 0 0 0,-7-3-49 0 0,0 1 0 0 0,1-1-1 0 0,-1 0 1 0 0,0 0-1 0 0,0 1 1 0 0,1-1 0 0 0,-1 0-1 0 0,0 0 1 0 0,1 1-1 0 0,-1-1 1 0 0,0 0 0 0 0,0 1-1 0 0,0-1 1 0 0,1 0-1 0 0,-1 1 1 0 0,0-1 0 0 0,0 0-1 0 0,0 1 1 0 0,0-1-1 0 0,0 0 1 0 0,0 1 0 0 0,0-1-1 0 0,0 1 1 0 0,0-1-1 0 0,0 0 1 0 0,0 1 0 0 0,0 0-1 0 0,-13 14-3956 0 0,10-14 2320 0 0,3-1 1309 0 0,-1 0 0 0 0,1 0-1 0 0,-1 0 1 0 0,1 1 0 0 0,-1-1 0 0 0,1 0-1 0 0,-1 0 1 0 0,1 0 0 0 0,-1 1 0 0 0,1-1-1 0 0,2 18-10429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7354 0 0,'0'0'299'0'0,"-1"1"1"0"0,1-1 0 0 0,-1 1 0 0 0,1 0 0 0 0,-1 0-1 0 0,1-1 1 0 0,-1 1 0 0 0,1 0 0 0 0,-1 0 0 0 0,1-1-1 0 0,0 1 1 0 0,0 0 0 0 0,0 0 0 0 0,-1 0 0 0 0,1 0-1 0 0,0 0 1 0 0,0-1 0 0 0,0 1 0 0 0,0 0 0 0 0,0 0-1 0 0,0 0 1 0 0,0 0 0 0 0,1 0 0 0 0,1 24 949 0 0,8 141 11 0 0,-6-80-7876 0 0,5-60 314 0 0,-7-18 3058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5:5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 4313 0 0,'-1'-1'99'0'0,"1"1"0"0"0,0 0 0 0 0,0-1 1 0 0,0 1-1 0 0,0 0 0 0 0,0-1 0 0 0,0 1 0 0 0,0 0 0 0 0,-1 0 1 0 0,1-1-1 0 0,0 1 0 0 0,0 0 0 0 0,0 0 0 0 0,-1-1 0 0 0,1 1 0 0 0,0 0 1 0 0,0 0-1 0 0,-1-1 0 0 0,1 1 0 0 0,0 0 0 0 0,-1 0 0 0 0,1 0 1 0 0,0 0-1 0 0,-1-1 0 0 0,1 1 0 0 0,0 0 0 0 0,-1 0 0 0 0,1 0 1 0 0,0 0-1 0 0,-1 0 0 0 0,1 0 0 0 0,0 0 0 0 0,-1 0 0 0 0,1 0 0 0 0,0 0 1 0 0,-1 0-1 0 0,1 0 0 0 0,0 0 0 0 0,-1 0 0 0 0,1 0 0 0 0,0 1 1 0 0,0-1-1 0 0,-1 0 0 0 0,1 0 0 0 0,0 0 0 0 0,-1 0 0 0 0,1 1 1 0 0,0-1-1 0 0,0 0 0 0 0,-1 0 0 0 0,1 1 0 0 0,0-1 0 0 0,0 0 0 0 0,-1 0 1 0 0,1 1-1 0 0,0-1 0 0 0,0 0 0 0 0,0 1 0 0 0,0-1 0 0 0,0 0 1 0 0,-1 0-1 0 0,1 1 0 0 0,0-1 0 0 0,0 0 0 0 0,0 1 0 0 0,0-1 1 0 0,0 0-1 0 0,0 1 0 0 0,0 0 0 0 0,-1 0 87 0 0,1 1 1 0 0,-1 0-1 0 0,1 0 0 0 0,-1-1 0 0 0,1 1 1 0 0,0 0-1 0 0,0 0 0 0 0,-1 0 0 0 0,1-1 1 0 0,1 1-1 0 0,-1 0 0 0 0,0 0 0 0 0,1 3 1 0 0,1-2 19 0 0,0-1 0 0 0,0 1 1 0 0,1-1-1 0 0,-1 0 0 0 0,0 0 1 0 0,1 0-1 0 0,0 0 0 0 0,-1 0 1 0 0,1 0-1 0 0,0-1 0 0 0,0 1 1 0 0,0-1-1 0 0,5 1 0 0 0,48 15 315 0 0,-40-13-444 0 0,-14-3-70 0 0,0-1 1 0 0,0 1-1 0 0,0-1 1 0 0,0 1 0 0 0,-1-1-1 0 0,1 0 1 0 0,0 0-1 0 0,0 0 1 0 0,0 0 0 0 0,0 0-1 0 0,0-1 1 0 0,0 1-1 0 0,0 0 1 0 0,-1-1-1 0 0,1 0 1 0 0,0 1 0 0 0,0-1-1 0 0,-1 0 1 0 0,1 0-1 0 0,0 0 1 0 0,-1 0 0 0 0,1 0-1 0 0,-1 0 1 0 0,1 0-1 0 0,-1-1 1 0 0,0 1-1 0 0,1 0 1 0 0,-1-1 0 0 0,0 1-1 0 0,0-1 1 0 0,0 0-1 0 0,1-2 1 0 0,2-5-28 0 0,0 0 0 0 0,-1 0 1 0 0,-1 0-1 0 0,1 0 0 0 0,0-12 0 0 0,0 6-171 0 0,-17 2-9127 0 0,14 13 9243 0 0,0 0 0 0 0,0 0-1 0 0,1 0 1 0 0,-1 0 0 0 0,0 1 0 0 0,1 0-901 0 0,-1-1 901 0 0,0 0 0 0 0,0 0 0 0 0,0 0 0 0 0,0 0 0 0 0,0 0 0 0 0,0 0 0 0 0,0 0 0 0 0,0 1 0 0 0,0-1 0 0 0,0 0-1 0 0,0 0 1 0 0,0 0 0 0 0,0 0 0 0 0,0 0 0 0 0,0 0 0 0 0,-1 0 0 0 0,1 1 0 0 0,0-1 0 0 0,0 0 0 0 0,0 0 0 0 0,0 0 0 0 0,0 0 0 0 0,-1 1-901 0 0,1-1 901 0 0,0 0-1 0 0,0 0 1 0 0,0 0 0 0 0,-1 0 0 0 0,1 0 0 0 0,0 0 0 0 0,0 0 0 0 0,0 0 0 0 0,0 0 0 0 0,0 0 0 0 0,0 0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8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 7650 0 0,'-1'-1'285'0'0,"1"1"0"0"0,-1 0 0 0 0,0-1 1 0 0,0 1-1 0 0,0-1 0 0 0,1 0 0 0 0,-1 1 1 0 0,0-1-1 0 0,1 1 0 0 0,-1-1 0 0 0,0 0 1 0 0,1 0-1 0 0,-1 1 0 0 0,1-1 0 0 0,-1 0 0 0 0,1 0 1 0 0,-1 0-1 0 0,1 0 0 0 0,0 0 0 0 0,-1 1 1 0 0,1-1-1 0 0,0-1 0 0 0,0 1-134 0 0,1 0 0 0 0,-1 1 0 0 0,1 0 0 0 0,-1-1 0 0 0,1 1 0 0 0,0-1 0 0 0,-1 1 0 0 0,1 0 1 0 0,0-1-1 0 0,-1 1 0 0 0,1 0 0 0 0,0 0 0 0 0,-1-1 0 0 0,1 1 0 0 0,0 0 0 0 0,-1 0 0 0 0,1 0 0 0 0,0 0 0 0 0,-1 0 0 0 0,1 0 0 0 0,1 0 0 0 0,45 5 917 0 0,-28 0-932 0 0,57 10 130 0 0,-69-14-211 0 0,0-1-1 0 0,0 1 0 0 0,0-1 0 0 0,0-1 0 0 0,0 1 0 0 0,0-1 1 0 0,0-1-1 0 0,10-2 0 0 0,-16 4-35 0 0,-1 0 0 0 0,0 0-1 0 0,0 0 1 0 0,1 0 0 0 0,-1 0 0 0 0,0 0 0 0 0,1 0 0 0 0,-1 0-1 0 0,0 0 1 0 0,0 0 0 0 0,1 0 0 0 0,-1 0 0 0 0,0 0 0 0 0,0 0 0 0 0,1-1-1 0 0,-1 1 1 0 0,0 0 0 0 0,0 0 0 0 0,1 0 0 0 0,-1 0 0 0 0,0-1 0 0 0,0 1-1 0 0,0 0 1 0 0,1 0 0 0 0,-1 0 0 0 0,0-1 0 0 0,0 1 0 0 0,0 0 0 0 0,0 0-1 0 0,0-1 1 0 0,0 1 0 0 0,1 0 0 0 0,-1 0 0 0 0,0-1 0 0 0,0 1-1 0 0,0 0 1 0 0,0 0 0 0 0,0-1 0 0 0,0 1 0 0 0,0 0 0 0 0,0-1 0 0 0,0 1-1 0 0,-13-6 396 0 0,-18 1-213 0 0,19 4-192 0 0,0 0-1 0 0,0 1 0 0 0,0 0 0 0 0,0 1 1 0 0,0 0-1 0 0,1 1 0 0 0,-13 4 0 0 0,19-5-5 0 0,1 1-1 0 0,-1 0 0 0 0,1 0 1 0 0,-1 0-1 0 0,1 0 0 0 0,0 1 1 0 0,0 0-1 0 0,0 0 0 0 0,0 0 0 0 0,1 0 1 0 0,-1 1-1 0 0,1-1 0 0 0,0 1 1 0 0,0 0-1 0 0,0 0 0 0 0,0 0 1 0 0,1 0-1 0 0,0 0 0 0 0,-4 9 0 0 0,3-4-2 0 0,0 1 0 0 0,1 0 0 0 0,0-1-1 0 0,1 1 1 0 0,-1 0 0 0 0,2 0-1 0 0,0 0 1 0 0,0 0 0 0 0,0-1-1 0 0,3 12 1 0 0,-2-15-1 0 0,0-1 1 0 0,1 1-1 0 0,-1-1 0 0 0,1 0 0 0 0,0 0 1 0 0,1 0-1 0 0,-1 0 0 0 0,1 0 0 0 0,0 0 0 0 0,0-1 1 0 0,0 1-1 0 0,1-1 0 0 0,0 0 0 0 0,0 0 1 0 0,0 0-1 0 0,0 0 0 0 0,0-1 0 0 0,1 0 1 0 0,7 4-1 0 0,31 12-83 0 0,1-3-1 0 0,62 16 1 0 0,-63-20-727 0 0,-36-10 344 0 0,20 4-1978 0 0,-26-5 2108 0 0,0-1 1 0 0,0 0-1 0 0,0 0 1 0 0,0 0-1 0 0,1 0 1 0 0,-1 0-1 0 0,0 0 1 0 0,0 0-1 0 0,0 0 1 0 0,0-1-1 0 0,0 1 0 0 0,0 0 1 0 0,0-1-1 0 0,0 1 1 0 0,0 0-1 0 0,0-1 1 0 0,0 1-1 0 0,-1-1 1 0 0,1 0-1 0 0,0 1 1 0 0,1-2-1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5 7202 0 0,'-5'0'335'0'0,"0"0"1"0"0,0 0 0 0 0,1 1-1 0 0,-1 0 1 0 0,0 0 0 0 0,0 0 0 0 0,1 0-1 0 0,-1 1 1 0 0,1-1 0 0 0,-1 1 0 0 0,1 1-1 0 0,0-1 1 0 0,-1 0 0 0 0,1 1-1 0 0,0 0 1 0 0,1 0 0 0 0,-1 0 0 0 0,0 1-1 0 0,1-1 1 0 0,0 1 0 0 0,0 0-1 0 0,-4 5 1 0 0,5-5-260 0 0,0 1-1 0 0,0-1 1 0 0,1 0 0 0 0,-1 1-1 0 0,1-1 1 0 0,0 1 0 0 0,0 0-1 0 0,1-1 1 0 0,0 1-1 0 0,-1 0 1 0 0,1-1 0 0 0,1 1-1 0 0,-1 0 1 0 0,1-1 0 0 0,0 1-1 0 0,0 0 1 0 0,0-1-1 0 0,0 1 1 0 0,1-1 0 0 0,0 0-1 0 0,0 0 1 0 0,0 1 0 0 0,4 4-1 0 0,-5-6-135 0 0,1 0 0 0 0,0 0-1 0 0,1 1 1 0 0,-1-1 0 0 0,1 0-1 0 0,-1-1 1 0 0,1 1 0 0 0,0 0-1 0 0,0-1 1 0 0,0 0 0 0 0,0 1-1 0 0,1-1 1 0 0,-1 0 0 0 0,0-1-1 0 0,1 1 1 0 0,-1-1 0 0 0,1 1-1 0 0,0-1 1 0 0,0 0 0 0 0,-1-1-1 0 0,1 1 1 0 0,0-1 0 0 0,0 1-1 0 0,0-1 1 0 0,0 0 0 0 0,-1 0-1 0 0,1-1 1 0 0,0 1 0 0 0,0-1-1 0 0,0 0 1 0 0,-1 0 0 0 0,1 0-1 0 0,0-1 1 0 0,-1 1 0 0 0,1-1-1 0 0,-1 0 1 0 0,0 0 0 0 0,1 0 0 0 0,-1 0-1 0 0,0 0 1 0 0,0-1 0 0 0,0 0-1 0 0,-1 1 1 0 0,1-1 0 0 0,-1 0-1 0 0,1 0 1 0 0,-1 0 0 0 0,0-1-1 0 0,0 1 1 0 0,2-6 0 0 0,-3 6-35 0 0,0 0 0 0 0,1 0-1 0 0,-1 0 1 0 0,-1 0 0 0 0,1 0 0 0 0,0 0 0 0 0,-1 0 0 0 0,1 0 0 0 0,-1-1 0 0 0,0 1 0 0 0,0 0 0 0 0,-1 0 0 0 0,1 0 0 0 0,0-1 0 0 0,-1 1 0 0 0,0 0 0 0 0,0 0 0 0 0,0 0 0 0 0,0 0 0 0 0,0 0 0 0 0,-1 0 0 0 0,1 1 0 0 0,-1-1 0 0 0,0 0 0 0 0,0 1 0 0 0,-3-5 0 0 0,1 3 70 0 0,-1 0 0 0 0,1 0 1 0 0,-1 0-1 0 0,0 0 0 0 0,0 1 0 0 0,0 0 1 0 0,0 0-1 0 0,-1 0 0 0 0,1 0 0 0 0,-11-2 1 0 0,31 8 227 0 0,-1 0 1 0 0,1-2 0 0 0,0 1 0 0 0,28-3 0 0 0,-37 1-446 0 0,1 0 1 0 0,-1-1 0 0 0,0 0-1 0 0,1 0 1 0 0,-1-1 0 0 0,0 0 0 0 0,0 0-1 0 0,0 0 1 0 0,0-1 0 0 0,0 0-1 0 0,0 0 1 0 0,-1 0 0 0 0,9-7-1 0 0,-14 9 294 0 0,0 1 0 0 0,1 0 0 0 0,-1 0-1 0 0,0-1 1 0 0,0 1 0 0 0,1 0-1 0 0,-1 0 1 0 0,0-1 0 0 0,0 1 0 0 0,0 0-1 0 0,0-1 1 0 0,1 1 0 0 0,-1 0-1 0 0,0-1 1 0 0,0 1 0 0 0,0 0-1 0 0,0-1 1 0 0,0 1 0 0 0,0 0 0 0 0,0-1-1 0 0,0 1 1 0 0,0-1 0 0 0,0 1-1 0 0,0 0 1 0 0,0-1 0 0 0,0 1-1 0 0,0 0 1 0 0,-1-1 0 0 0,1 1 0 0 0,0 0-1 0 0,0-1 1 0 0,0 1 0 0 0,0 0-1 0 0,-1-1 1 0 0,1 1 0 0 0,-4 1 2218 0 0,3 12-1363 0 0,4 26 23 0 0,-1 5-1039 0 0,2 0 0 0 0,2-1 0 0 0,18 67-1 0 0,-13-88-2276 0 0,-11-22 2245 0 0,0 1-1 0 0,0-1 0 0 0,1 1 0 0 0,-1-1 0 0 0,0 1 0 0 0,1-1 1 0 0,-1 1-1 0 0,0-1 0 0 0,1 0 0 0 0,-1 1 0 0 0,0-1 1 0 0,1 1-1 0 0,-1-1 0 0 0,1 0 0 0 0,-1 1 0 0 0,1-1 1 0 0,-1 0-1 0 0,1 0 0 0 0,-1 1 0 0 0,1-1 0 0 0,-1 0 1 0 0,1 0-1 0 0,-1 0 0 0 0,1 0 0 0 0,0 0 0 0 0,-1 0 1 0 0,1 0-1 0 0,-1 0 0 0 0,1 0 0 0 0,-1 0 0 0 0,1 0 1 0 0,-1 0-1 0 0,1 0 0 0 0,0 0 0 0 0,-1 0 0 0 0,1 0 1 0 0,-1-1-1 0 0,1 1 0 0 0,4-5-3369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6265 0 0,'0'0'52'0'0,"0"0"0"0"0,-1 0 0 0 0,1 0-1 0 0,0 0 1 0 0,0 0 0 0 0,0 0 0 0 0,-1 0-1 0 0,1 0 1 0 0,0 1 0 0 0,0-1 0 0 0,0 0-1 0 0,-1 0 1 0 0,1 0 0 0 0,0 0 0 0 0,0 1 0 0 0,0-1-1 0 0,0 0 1 0 0,-1 0 0 0 0,1 0 0 0 0,0 1-1 0 0,0-1 1 0 0,0 0 0 0 0,0 0 0 0 0,0 0-1 0 0,0 1 1 0 0,0-1 0 0 0,0 0 0 0 0,0 0-1 0 0,0 1 1 0 0,0-1 0 0 0,0 0 0 0 0,0 0 0 0 0,0 1-1 0 0,0-1 1 0 0,0 0 0 0 0,0 0 0 0 0,0 1-1 0 0,0-1 1 0 0,0 0 0 0 0,0 0 0 0 0,0 1-1 0 0,0-1 1 0 0,0 0 0 0 0,0 0 0 0 0,1 0-1 0 0,-1 1 1 0 0,0-1 0 0 0,0 0 0 0 0,0 0-1 0 0,0 0 1 0 0,1 1 0 0 0,-1-1 38 0 0,0 1-1 0 0,1 0 1 0 0,-1-1-1 0 0,1 1 1 0 0,-1 0-1 0 0,1-1 1 0 0,-1 1-1 0 0,1-1 1 0 0,-1 1-1 0 0,1-1 1 0 0,-1 1-1 0 0,1-1 1 0 0,0 1-1 0 0,-1-1 1 0 0,1 0-1 0 0,0 1 1 0 0,-1-1-1 0 0,1 0 1 0 0,0 0-1 0 0,1 1 1 0 0,120 15 2316 0 0,-166-26-2147 0 0,38 10-204 0 0,-1 1 0 0 0,1 0 1 0 0,-1 0-1 0 0,0 0 1 0 0,1 1-1 0 0,0 0 0 0 0,-1 0 1 0 0,1 1-1 0 0,0 0 1 0 0,0 0-1 0 0,0 0 0 0 0,1 1 1 0 0,-1-1-1 0 0,1 1 1 0 0,0 1-1 0 0,0-1 0 0 0,0 1 1 0 0,1 0-1 0 0,0 0 1 0 0,-1 0-1 0 0,2 1 0 0 0,-1-1 1 0 0,1 1-1 0 0,0 0 1 0 0,0 0-1 0 0,0 0 1 0 0,1 0-1 0 0,0 1 0 0 0,0-1 1 0 0,1 1-1 0 0,-1-1 1 0 0,1 9-1 0 0,1-13-52 0 0,1 0 0 0 0,-1 1 0 0 0,1-1 0 0 0,-1 0 0 0 0,1 0 0 0 0,0 0 0 0 0,0 0 0 0 0,0 0 0 0 0,0 0 0 0 0,0 0 0 0 0,1-1 0 0 0,-1 1 0 0 0,0 0 0 0 0,1-1 1 0 0,-1 1-1 0 0,1-1 0 0 0,0 1 0 0 0,0-1 0 0 0,-1 0 0 0 0,1 0 0 0 0,0 1 0 0 0,0-1 0 0 0,0-1 0 0 0,0 1 0 0 0,0 0 0 0 0,4 1 0 0 0,9 2-15 0 0,0 0-1 0 0,28 3 1 0 0,-22-4-18 0 0,36 7-1067 0 0,-18-6-2943 0 0,-18-4-1759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10946 0 0,'-2'4'368'0'0,"0"-1"0"0"0,0 0 0 0 0,0 1-1 0 0,1-1 1 0 0,0 1 0 0 0,-1-1 0 0 0,1 1 0 0 0,1 0-1 0 0,-1-1 1 0 0,0 1 0 0 0,1 0 0 0 0,0-1 0 0 0,0 1-1 0 0,0 4 1 0 0,10 58 754 0 0,-5-41-488 0 0,-5-22-675 0 0,17 80 685 0 0,-1-43-2297 0 0,-14-36 963 0 0,0-1 0 0 0,0 1 0 0 0,1-1 0 0 0,-1 0 0 0 0,1 0 0 0 0,0 0 0 0 0,4 4 0 0 0,-7-7 612 0 0,0 0 0 0 0,0 0 0 0 0,0 0 0 0 0,0 0 0 0 0,1 0 0 0 0,-1 1 0 0 0,0-1 0 0 0,0 0 0 0 0,0 0 0 0 0,1 0 0 0 0,-1 0 0 0 0,0 0 0 0 0,0 0 0 0 0,0 0 0 0 0,1 0 0 0 0,-1 0 0 0 0,0 0 0 0 0,0 0 0 0 0,0 0 0 0 0,1 0 0 0 0,-1 0 0 0 0,0 0 0 0 0,0 0 0 0 0,0 0 0 0 0,1 0 0 0 0,-1-1 0 0 0,0 1 0 0 0,0 0 0 0 0,0 0 0 0 0,0 0 0 0 0,1 0 0 0 0,-1 0 0 0 0,0 0 0 0 0,0 0 0 0 0,0-1 0 0 0,0 1 0 0 0,0 0 0 0 0,1 0 0 0 0,-1 0 0 0 0,0 0 0 0 0,0-1 0 0 0,0 1 0 0 0,0 0 0 0 0,0 0 0 0 0,0 0 0 0 0,0-1 0 0 0,0 1 0 0 0,0 0 0 0 0,0 0 0 0 0,0 0 0 0 0,0-1 0 0 0,0 1 0 0 0,0 0 0 0 0,0 0 0 0 0,0 0 0 0 0,0-1 0 0 0,0 1 0 0 0,0 0 0 0 0,1-4-1264 0 0,6 0-2587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7770 0 0,'0'-1'151'0'0,"1"0"0"0"0,-1 0 0 0 0,1 0 1 0 0,0 0-1 0 0,0 0 0 0 0,-1 0 0 0 0,1 0 1 0 0,0 0-1 0 0,0 1 0 0 0,0-1 0 0 0,0 0 1 0 0,0 0-1 0 0,0 1 0 0 0,0-1 0 0 0,0 1 1 0 0,0-1-1 0 0,1 1 0 0 0,-1-1 0 0 0,0 1 1 0 0,0 0-1 0 0,0-1 0 0 0,2 1 0 0 0,31-6 657 0 0,-33 5-704 0 0,9 0 216 0 0,-1-1 0 0 0,1 1 0 0 0,0 1 0 0 0,0 0 1 0 0,-1 0-1 0 0,1 1 0 0 0,0 1 0 0 0,18 4 0 0 0,-23-5-171 0 0,-1 1 0 0 0,0 0 0 0 0,0 1 0 0 0,0-1 1 0 0,0 1-1 0 0,0-1 0 0 0,-1 1 0 0 0,1 0 0 0 0,-1 1 0 0 0,1-1 0 0 0,-1 0 0 0 0,-1 1 0 0 0,1 0 0 0 0,0 0 1 0 0,-1 0-1 0 0,0 0 0 0 0,1 0 0 0 0,-2 0 0 0 0,1 0 0 0 0,0 1 0 0 0,0 5 0 0 0,2 5-92 0 0,-1 0-1 0 0,-1 0 1 0 0,1 25-1 0 0,-6 16-4219 0 0,3-55 3788 0 0,0 0-1 0 0,0 0 0 0 0,0 1 0 0 0,-1-1 0 0 0,1 0 0 0 0,0 0 1 0 0,-1 0-1 0 0,1 0 0 0 0,-1 0 0 0 0,1 1 0 0 0,-1-1 0 0 0,0 0 1 0 0,1 0-1 0 0,-1 0 0 0 0,-1 1 0 0 0</inkml:trace>
  <inkml:trace contextRef="#ctx0" brushRef="#br0" timeOffset="1">37 155 9178 0 0,'1'1'260'0'0,"0"1"0"0"0,0-1 0 0 0,0 0 0 0 0,0 0 0 0 0,0 0 0 0 0,0 0 0 0 0,1 0 0 0 0,-1 0 0 0 0,0 0 0 0 0,1 0 0 0 0,-1-1-1 0 0,0 1 1 0 0,1 0 0 0 0,-1-1 0 0 0,1 1 0 0 0,-1-1 0 0 0,1 0 0 0 0,-1 1 0 0 0,1-1 0 0 0,-1 0 0 0 0,1 0 0 0 0,1 0 0 0 0,40-3 1008 0 0,-25 2-1023 0 0,-10 0-454 0 0,0 1-1 0 0,0 1 1 0 0,0-1 0 0 0,0 1-1 0 0,9 3 1 0 0,-14-4-574 0 0,0 1 0 0 0,0 1 0 0 0,0-1 0 0 0,0 0 0 0 0,0 1 0 0 0,-1-1 0 0 0,1 1 0 0 0,0 0 0 0 0,3 3 0 0 0,0 1-3832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7546 0 0,'2'-1'4945'0'0,"1"3"-2654"0"0,-8 44-1707 0 0,5-35-868 0 0,-1 0 0 0 0,0-1 0 0 0,-1 1 1 0 0,0 0-1 0 0,-1-1 0 0 0,-7 18 0 0 0,10-28 259 0 0,-1 0 1 0 0,1 0-1 0 0,-1 0 0 0 0,0-1 1 0 0,1 1-1 0 0,-1 0 0 0 0,1-1 1 0 0,-1 1-1 0 0,1 0 1 0 0,-1-1-1 0 0,1 1 0 0 0,-1 0 1 0 0,1-1-1 0 0,-1 1 1 0 0,1-1-1 0 0,0 1 0 0 0,-1-1 1 0 0,1 1-1 0 0,0-1 0 0 0,-1 1 1 0 0,1-1-1 0 0,0 0 1 0 0,0 1-1 0 0,-1-1 0 0 0,1 1 1 0 0,0-1-1 0 0,0 0 0 0 0,0 1 1 0 0,0-1-1 0 0,0 1 1 0 0,0-2-1 0 0,0 2 72 0 0,0 1 1 0 0,1-1 0 0 0,-1 0-1 0 0,0 0 1 0 0,0 1-1 0 0,1-1 1 0 0,-1 0-1 0 0,0 0 1 0 0,1 0-1 0 0,-1 1 1 0 0,1-1-1 0 0,-1 0 1 0 0,0 0 0 0 0,1 0-1 0 0,-1 0 1 0 0,0 0-1 0 0,1 0 1 0 0,-1 0-1 0 0,1 0 1 0 0,-1 0-1 0 0,0 0 1 0 0,1 0-1 0 0,-1 0 1 0 0,0 0-1 0 0,1 0 1 0 0,-1 0 0 0 0,1 0-1 0 0,-1 0 1 0 0,0-1-1 0 0,1 1 1 0 0,-1 0-1 0 0,0 0 1 0 0,1 0-1 0 0,-1-1 1 0 0,0 1-1 0 0,0 0 1 0 0,1 0 0 0 0,-1-1-1 0 0,0 1 1 0 0,1 0-1 0 0,-1 0 1 0 0,0-1-1 0 0,0 1 1 0 0,0 0-1 0 0,1-1 1 0 0,-1 1-1 0 0,0 0 1 0 0,0-1 0 0 0,0 1-1 0 0,0-1 1 0 0,0 1-1 0 0,0 0 1 0 0,0-1-1 0 0,0 1 1 0 0,0 0-1 0 0,0-1 1 0 0,0 1-1 0 0,0-1 1 0 0,0 1 0 0 0,0 0-1 0 0,0-1 1 0 0,0 1-1 0 0,0-1 1 0 0,0 1-1 0 0,0 0 1 0 0,-1-1-1 0 0,1 1 1 0 0,0-1-1 0 0,2 2-24 0 0,0 0-1 0 0,0-1 0 0 0,1 1 1 0 0,-1-1-1 0 0,0 1 0 0 0,1-1 0 0 0,-1 0 1 0 0,0 0-1 0 0,1 0 0 0 0,-1 0 1 0 0,0-1-1 0 0,1 1 0 0 0,-1-1 0 0 0,0 1 1 0 0,4-2-1 0 0,39-18-67 0 0,-11 4 29 0 0,-27 14-259 0 0,0 0-1 0 0,1 0 0 0 0,-1 1 1 0 0,1 0-1 0 0,-1 0 0 0 0,1 0 1 0 0,-1 1-1 0 0,1 1 0 0 0,0-1 1 0 0,9 3-1 0 0,-6-2-1353 0 0,-10-5-384 0 0,-1-3-404 0 0,11 9-2266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10626 0 0,'1'-3'3006'0'0,"7"1"-1598"0"0,20 2-1267 0 0,-4 0-33 0 0,-23 0-109 0 0,0 0 1 0 0,0 0-1 0 0,1-1 1 0 0,-1 1-1 0 0,0 0 1 0 0,0 0 0 0 0,1-1-1 0 0,-1 1 1 0 0,0-1-1 0 0,0 1 1 0 0,0-1-1 0 0,0 1 1 0 0,0-1-1 0 0,1 0 1 0 0,-1 1 0 0 0,0-1-1 0 0,-1 0 1 0 0,1 0-1 0 0,0 0 1 0 0,0 0-1 0 0,0 0 1 0 0,0-1 0 0 0,-7-3-270 0 0,-14 8-91 0 0,19-3 326 0 0,-12 3 16 0 0,0 1 1 0 0,0 1-1 0 0,1 0 0 0 0,-21 11 1 0 0,31-15 57 0 0,1-1 1 0 0,-1 1 0 0 0,1 0 0 0 0,-1 0 0 0 0,1 0 0 0 0,-1 1-1 0 0,1-1 1 0 0,0 0 0 0 0,0 0 0 0 0,-1 1 0 0 0,1-1-1 0 0,0 1 1 0 0,0-1 0 0 0,0 1 0 0 0,0-1 0 0 0,1 1 0 0 0,-1 0-1 0 0,0-1 1 0 0,1 1 0 0 0,-1 0 0 0 0,1 0 0 0 0,-1-1-1 0 0,1 1 1 0 0,0 0 0 0 0,0 0 0 0 0,0 0 0 0 0,0-1 0 0 0,0 1-1 0 0,0 0 1 0 0,1 0 0 0 0,-1 0 0 0 0,1-1 0 0 0,-1 1-1 0 0,1 0 1 0 0,-1-1 0 0 0,1 1 0 0 0,0 0 0 0 0,0-1 0 0 0,0 1-1 0 0,0-1 1 0 0,0 1 0 0 0,0-1 0 0 0,0 0 0 0 0,3 3-1 0 0,6 7 137 0 0,1 0-1 0 0,0 0 1 0 0,1-2-1 0 0,0 1 0 0 0,24 13 1 0 0,-27-18-366 0 0,0-1 1 0 0,0 0-1 0 0,0 0 1 0 0,11 2-1 0 0,-14-5-537 0 0,1 1-1 0 0,-1-2 1 0 0,1 1-1 0 0,-1-1 1 0 0,1 1-1 0 0,12-3 1 0 0,-7-1-2258 0 0,-3-2-2017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10242 0 0,'-6'4'1609'0'0,"0"4"-313"0"0,-1 2-200 0 0,1 4-304 0 0,5 2-312 0 0,1 1-208 0 0,-2 0-104 0 0,2 1-88 0 0,0-3-144 0 0,0 0-304 0 0,0 1-408 0 0,2-4-536 0 0,-2 1-529 0 0,1-2-287 0 0,-2-1 160 0 0,-1 1 471 0 0,7 8-2199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5497 0 0,'-1'18'1427'0'0,"1"0"0"0"0,3 27 0 0 0,-3-40-1201 0 0,1 1 1 0 0,0-1-1 0 0,0 0 0 0 0,1 0 1 0 0,-1 0-1 0 0,1 0 1 0 0,0 0-1 0 0,0-1 1 0 0,1 1-1 0 0,-1 0 1 0 0,1-1-1 0 0,0 0 1 0 0,4 5-1 0 0,-6-8-184 0 0,0 0 0 0 0,0 0 0 0 0,0 0 0 0 0,0 0 0 0 0,0 0 0 0 0,0 0-1 0 0,0-1 1 0 0,0 1 0 0 0,0 0 0 0 0,1 0 0 0 0,-1-1 0 0 0,0 1 0 0 0,0-1 0 0 0,1 1 0 0 0,-1-1 0 0 0,0 0 0 0 0,1 1 0 0 0,-1-1-1 0 0,0 0 1 0 0,1 0 0 0 0,-1 0 0 0 0,1 0 0 0 0,-1 0 0 0 0,0 0 0 0 0,1-1 0 0 0,-1 1 0 0 0,0 0 0 0 0,1-1 0 0 0,-1 1 0 0 0,0-1-1 0 0,1 1 1 0 0,-1-1 0 0 0,0 1 0 0 0,0-1 0 0 0,0 0 0 0 0,0 0 0 0 0,1 0 0 0 0,-1 0 0 0 0,0 1 0 0 0,0-1 0 0 0,-1-1-1 0 0,1 1 1 0 0,0 0 0 0 0,0 0 0 0 0,1-2 0 0 0,1-3 32 0 0,0 1-1 0 0,-1 0 0 0 0,0-1 1 0 0,0 0-1 0 0,0 1 0 0 0,0-1 1 0 0,-1 0-1 0 0,0 0 1 0 0,0-7-1 0 0,0 10 15 0 0,-1 1-1 0 0,0-1 1 0 0,0 0-1 0 0,0 0 1 0 0,-1 0-1 0 0,1 0 1 0 0,-1 0 0 0 0,1 1-1 0 0,-1-1 1 0 0,0 0-1 0 0,0 0 1 0 0,0 1-1 0 0,0-1 1 0 0,-1 1-1 0 0,1-1 1 0 0,-1 1 0 0 0,0-1-1 0 0,-2-2 1 0 0,2 4 29 0 0,-1-1 1 0 0,1 1-1 0 0,-1-1 1 0 0,1 1-1 0 0,-1 0 1 0 0,0 0-1 0 0,1 0 1 0 0,-1 0 0 0 0,0 1-1 0 0,0-1 1 0 0,1 1-1 0 0,-1 0 1 0 0,0-1-1 0 0,0 1 1 0 0,0 1-1 0 0,0-1 1 0 0,0 0-1 0 0,-4 2 1 0 0,1-1-83 0 0,1 0 1 0 0,0 0 0 0 0,-1 1-1 0 0,1 0 1 0 0,0 0 0 0 0,0 0-1 0 0,0 0 1 0 0,0 1 0 0 0,-6 5-1 0 0,9-7-200 0 0,1 0 1 0 0,0 0-1 0 0,1 0 0 0 0,-1 0 0 0 0,0 0 0 0 0,0 0 0 0 0,0 0 1 0 0,0 0-1 0 0,1 0 0 0 0,-1 1 0 0 0,1-1 0 0 0,-1 0 0 0 0,1 1 0 0 0,-1-1 1 0 0,1 0-1 0 0,0 1 0 0 0,-1 1 0 0 0,2-1-327 0 0,-1-1 0 0 0,0 1-1 0 0,1 0 1 0 0,-1 0 0 0 0,1 0 0 0 0,-1-1 0 0 0,1 1-1 0 0,0 0 1 0 0,0-1 0 0 0,0 1 0 0 0,0-1 0 0 0,0 1-1 0 0,0-1 1 0 0,0 1 0 0 0,0-1 0 0 0,3 2-1 0 0,2 3-4570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7418 0 0,'19'-17'7286'0'0,"-17"14"-6971"0"0,1 1 1 0 0,-1 0 0 0 0,0-1 0 0 0,1 1-1 0 0,-1 0 1 0 0,1 0 0 0 0,0 0 0 0 0,3-1-1 0 0,-5 3-363 0 0,0 0-1 0 0,0 0 0 0 0,0-1 0 0 0,0 1 0 0 0,0 1 1 0 0,0-1-1 0 0,0 0 0 0 0,0 0 0 0 0,0 0 0 0 0,0 0 1 0 0,0 1-1 0 0,0-1 0 0 0,0 0 0 0 0,0 1 0 0 0,0-1 1 0 0,0 1-1 0 0,-1-1 0 0 0,1 1 0 0 0,0-1 0 0 0,0 1 0 0 0,0 0 1 0 0,-1-1-1 0 0,1 1 0 0 0,0 0 0 0 0,-1 0 0 0 0,1-1 1 0 0,-1 1-1 0 0,1 0 0 0 0,-1 0 0 0 0,1 0 0 0 0,-1 0 1 0 0,0 0-1 0 0,1 1 0 0 0,0-1-505 0 0,0 1 0 0 0,0 0 1 0 0,0-1-1 0 0,-1 1 0 0 0,1 0 0 0 0,0 0 0 0 0,-1-1 0 0 0,0 1 1 0 0,1 0-1 0 0,-1 0 0 0 0,0 0 0 0 0,0 0 0 0 0,0 3 0 0 0,-2 3-4265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3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6777 0 0,'0'1'153'0'0,"-1"0"-1"0"0,1 0 1 0 0,0 0-1 0 0,-1 0 1 0 0,1 0-1 0 0,0 0 1 0 0,0 0-1 0 0,0 0 1 0 0,0 0-1 0 0,0 0 1 0 0,0 0-1 0 0,0 0 1 0 0,0 0-1 0 0,0 1 1 0 0,1-1-1 0 0,-1 0 1 0 0,0 0-1 0 0,1 0 1 0 0,-1 0-1 0 0,1 0 1 0 0,-1 0-1 0 0,1 0 0 0 0,-1-1 1 0 0,2 3-1 0 0,0-2-27 0 0,0 1 0 0 0,0-1-1 0 0,0 0 1 0 0,-1 0-1 0 0,1 0 1 0 0,0 0 0 0 0,1 0-1 0 0,-1 0 1 0 0,0-1-1 0 0,0 1 1 0 0,4 0-1 0 0,1 0 276 0 0,1 0 0 0 0,-1-1-1 0 0,0 0 1 0 0,1 0 0 0 0,-1-1-1 0 0,11-2 1 0 0,-12 2-3 0 0,0 0 0 0 0,0 1 1 0 0,0-1-1 0 0,1 1 0 0 0,-1 0 1 0 0,10 2-1 0 0,-15-3-370 0 0,0 1-1 0 0,0 1 0 0 0,0-1 1 0 0,0 0-1 0 0,0 0 1 0 0,0 0-1 0 0,0 0 1 0 0,0 1-1 0 0,0-1 1 0 0,0 1-1 0 0,0-1 1 0 0,0 1-1 0 0,0-1 0 0 0,0 1 1 0 0,0-1-1 0 0,0 1 1 0 0,0 0-1 0 0,0-1 1 0 0,0 1-1 0 0,-1 0 1 0 0,1 0-1 0 0,0 0 0 0 0,-1 0 1 0 0,1 0-1 0 0,0-1 1 0 0,-1 1-1 0 0,1 0 1 0 0,-1 0-1 0 0,0 0 1 0 0,1 1-1 0 0,-1-1 1 0 0,0 0-1 0 0,1 0 0 0 0,-1 0 1 0 0,0 0-1 0 0,0 0 1 0 0,0 0-1 0 0,0 0 1 0 0,0 0-1 0 0,0 1 1 0 0,-1-1-1 0 0,1 0 1 0 0,0 0-1 0 0,-1 1 0 0 0,-1 0-67 0 0,0 1-1 0 0,0-1 1 0 0,0 0-1 0 0,-1 0 0 0 0,1 0 1 0 0,-1 0-1 0 0,1 0 1 0 0,-1-1-1 0 0,0 1 1 0 0,-3 1-1 0 0,-14 9 23 0 0,17-9 30 0 0,1 1-1 0 0,-1-1 1 0 0,1 1 0 0 0,0-1-1 0 0,0 1 1 0 0,0 0 0 0 0,1 0-1 0 0,-1 0 1 0 0,1 0-1 0 0,0 0 1 0 0,0 0 0 0 0,1 0-1 0 0,-1 1 1 0 0,1-1-1 0 0,0 7 1 0 0,0-8-8 0 0,0-1-1 0 0,0 0 1 0 0,0 0 0 0 0,0 0 0 0 0,0 0-1 0 0,1 0 1 0 0,-1 0 0 0 0,1 0 0 0 0,-1 0-1 0 0,1 0 1 0 0,0 0 0 0 0,-1 0 0 0 0,1 0-1 0 0,0-1 1 0 0,1 1 0 0 0,-1 0-1 0 0,0 0 1 0 0,0-1 0 0 0,1 1 0 0 0,-1-1-1 0 0,1 1 1 0 0,-1-1 0 0 0,1 0 0 0 0,0 0-1 0 0,-1 1 1 0 0,1-1 0 0 0,0 0 0 0 0,0 0-1 0 0,0-1 1 0 0,0 1 0 0 0,0 0 0 0 0,0-1-1 0 0,2 1 1 0 0,-2-1-3 0 0,0 0 1 0 0,-1 0-1 0 0,1 0 0 0 0,0-1 1 0 0,-1 1-1 0 0,1-1 0 0 0,0 1 1 0 0,-1-1-1 0 0,1 0 0 0 0,-1 1 1 0 0,1-1-1 0 0,-1 0 0 0 0,1 0 1 0 0,-1 0-1 0 0,0 0 0 0 0,1 0 0 0 0,-1 0 1 0 0,0-1-1 0 0,0 1 0 0 0,0 0 1 0 0,0-1-1 0 0,0 1 0 0 0,0 0 1 0 0,0-1-1 0 0,0-1 0 0 0,19-49 22 0 0,-11 27-16 0 0,-8 23-97 0 0,0-1 0 0 0,1 1 0 0 0,-1 0 0 0 0,0-1 0 0 0,-1 1 0 0 0,1-1 0 0 0,0 1 0 0 0,-1-1 1 0 0,1 0-1 0 0,-1 1 0 0 0,0-1 0 0 0,0 0 0 0 0,0 1 0 0 0,0-1 0 0 0,0 0 0 0 0,-1 1 0 0 0,1-1 0 0 0,-1 1 0 0 0,0-1 0 0 0,0 0 0 0 0,0 1 0 0 0,0 0 0 0 0,0-1 0 0 0,0 1 0 0 0,0 0 1 0 0,-1-1-1 0 0,0 1 0 0 0,1 0 0 0 0,-1 0 0 0 0,0 0 0 0 0,0 0 0 0 0,0 1 0 0 0,0-1 0 0 0,0 0 0 0 0,0 1 0 0 0,0 0 0 0 0,-1-1 0 0 0,1 1 0 0 0,-1 0 0 0 0,1 0 0 0 0,-1 0 0 0 0,1 1 1 0 0,-1-1-1 0 0,1 1 0 0 0,-1-1 0 0 0,-4 1 0 0 0,7-1-410 0 0,0 1 401 0 0,0 0 0 0 0,-1 0 0 0 0,1 0 0 0 0,0 0 0 0 0,0 0 0 0 0,0 0 0 0 0,0 0 0 0 0,0 0 0 0 0,-1 0 0 0 0,1 0-1 0 0,0 0 1 0 0,0 0 0 0 0,0 0 0 0 0,0 0 0 0 0,0 0 0 0 0,0 0 0 0 0,-1 0 0 0 0,1 0 0 0 0,0 0 0 0 0,0 0 0 0 0,0 0 0 0 0,0 0 0 0 0,-2 3-2402 0 0,2-3 2401 0 0,0 1 1 0 0,0-1 0 0 0,1 0 0 0 0,-1 0 0 0 0,0 0 0 0 0,0 0 0 0 0,0 0 0 0 0,0 1 0 0 0,0-1 0 0 0,0 0 0 0 0,1 0-501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8330 0 0,'1'1'510'0'0,"1"0"1"0"0,-1 0 0 0 0,1 0 0 0 0,-1 1-1 0 0,0-1 1 0 0,1 0 0 0 0,-1 1-1 0 0,0-1 1 0 0,0 1 0 0 0,0-1-1 0 0,0 1 1 0 0,0-1 0 0 0,1 3-1 0 0,7 30 1686 0 0,-5 37-3654 0 0,-4-65 1412 0 0,0-7 35 0 0,1 1-1 0 0,-1-1 1 0 0,0 0-1 0 0,1 1 0 0 0,-1-1 1 0 0,1 1-1 0 0,-1 0 1 0 0,0-1-1 0 0,1 1 0 0 0,-1-1 1 0 0,1 1-1 0 0,-1 0 0 0 0,1-1 1 0 0,-1 1-1 0 0,1 0 1 0 0,0-1-1 0 0,-1 1 0 0 0,1 0 1 0 0,-1 0-1 0 0,1 0 1 0 0,0-1-1 0 0,-1 1 0 0 0,1 0 1 0 0,-1 0-1 0 0,1 0 1 0 0,0 0-1 0 0,-1 0 0 0 0,1 0 1 0 0,0 0-1 0 0,-1 1 0 0 0,1-1 1 0 0,-1 0-1 0 0,2 0 1 0 0,21 4 45 0 0,-6 1 389 0 0,-9-2-829 0 0,0-1 1 0 0,0 0 0 0 0,0 0 0 0 0,0-1 0 0 0,15 1 0 0 0,-21-2 211 0 0,-1 0 1 0 0,1 0 0 0 0,0-1 0 0 0,-1 1 0 0 0,1 0 0 0 0,-1-1 0 0 0,1 1 0 0 0,-1-1 0 0 0,0 0 0 0 0,1 1 0 0 0,-1-1 0 0 0,0 0 0 0 0,1 0-1 0 0,-1 0 1 0 0,0 0 0 0 0,0 0 0 0 0,0 0 0 0 0,0 0 0 0 0,0 0 0 0 0,0-1 0 0 0,0 1 0 0 0,0 0 0 0 0,0-1 0 0 0,0 1 0 0 0,-1 0 0 0 0,1-1 0 0 0,-1 1-1 0 0,1-1 1 0 0,-1 1 0 0 0,1-1 0 0 0,-1 1 0 0 0,0-1 0 0 0,0 0 0 0 0,0 1 0 0 0,0-1 0 0 0,0-2 0 0 0,0-10-37 0 0,0 0 0 0 0,-1 0 0 0 0,-2-16-1 0 0,2 25 749 0 0,0-1-1 0 0,-1 1 0 0 0,0 0 0 0 0,0-1 0 0 0,0 1 0 0 0,-4-7 0 0 0,4 20 4581 0 0,1 37-4249 0 0,9 17-1357 0 0,-7-57-206 0 0,0 0 0 0 0,1 0 0 0 0,-1 0 0 0 0,1 0 1 0 0,0 0-1 0 0,0 0 0 0 0,1-1 0 0 0,0 1 0 0 0,5 7 0 0 0,0-6-3871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8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5729 0 0,'0'-1'111'0'0,"0"-1"0"0"0,1 1 0 0 0,-1 0 0 0 0,1 0 0 0 0,-1 0 0 0 0,1-1 0 0 0,-1 1 0 0 0,1 0 0 0 0,0 0 0 0 0,0 0 0 0 0,-1 0 0 0 0,1 0 0 0 0,0 0 0 0 0,0 1 0 0 0,0-1 0 0 0,0 0 0 0 0,0 0 0 0 0,0 1 0 0 0,0-1 0 0 0,1 0 0 0 0,-1 1 0 0 0,0-1 0 0 0,1 1 0 0 0,1-1 37 0 0,0 1 1 0 0,0-1-1 0 0,-1 1 1 0 0,1 0 0 0 0,0 0-1 0 0,0 0 1 0 0,0 0-1 0 0,-1 1 1 0 0,1-1 0 0 0,4 2-1 0 0,-3-1-4 0 0,0 0 0 0 0,1 1 1 0 0,-1-1-1 0 0,0 1 0 0 0,0 0 0 0 0,0 1 0 0 0,0-1 0 0 0,0 1 0 0 0,-1-1 1 0 0,1 1-1 0 0,-1 0 0 0 0,1 0 0 0 0,2 5 0 0 0,-4-5-44 0 0,-1 0-1 0 0,1 0 1 0 0,-1 0 0 0 0,0 0-1 0 0,0 0 1 0 0,0 0-1 0 0,-1 0 1 0 0,1 0 0 0 0,-1 1-1 0 0,0-1 1 0 0,1 0-1 0 0,-1 0 1 0 0,-1 1 0 0 0,1-1-1 0 0,0 0 1 0 0,-1 0 0 0 0,-2 6-1 0 0,0 1-112 0 0,-2 0 0 0 0,1 0 0 0 0,-13 17 0 0 0,14-22-55 0 0,3-4 96 0 0,-1 1 0 0 0,1-1 0 0 0,0 0-1 0 0,0 1 1 0 0,0-1 0 0 0,0 1 0 0 0,0-1 0 0 0,0 0 0 0 0,0 1 0 0 0,0-1 0 0 0,0 0 0 0 0,1 1 0 0 0,-1-1 0 0 0,0 0 0 0 0,1 1 0 0 0,-1-1 0 0 0,1 0 0 0 0,0 0 0 0 0,-1 1 0 0 0,1-1 0 0 0,0 0 0 0 0,0 0 0 0 0,0 0 0 0 0,0 0 0 0 0,0 0 0 0 0,0 0 0 0 0,1 1 0 0 0,34 28 958 0 0,-32-27-1055 0 0,0 0 42 0 0,0 0 1 0 0,0-1-1 0 0,0 1 0 0 0,0-1 0 0 0,1 0 1 0 0,-1 0-1 0 0,1-1 0 0 0,-1 1 1 0 0,1-1-1 0 0,0 0 0 0 0,0 0 0 0 0,0 0 1 0 0,6-1-1 0 0,-8 0-285 0 0,-1 0 0 0 0,1-1-1 0 0,0 1 1 0 0,-1-1 0 0 0,1 1 0 0 0,-1-1 0 0 0,1 0 0 0 0,-1 0 0 0 0,1 0-1 0 0,-1-1 1 0 0,0 1 0 0 0,1-1 0 0 0,-1 1 0 0 0,0-1 0 0 0,0 0 0 0 0,0 1-1 0 0,0-1 1 0 0,0 0 0 0 0,-1 0 0 0 0,1-1 0 0 0,0 1 0 0 0,-1 0 0 0 0,0 0-1 0 0,0-1 1 0 0,2-2 0 0 0,2-10-3831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7114 0 0,'0'-1'146'0'0,"-1"0"1"0"0,1 0 0 0 0,0 0 0 0 0,0 1 0 0 0,-1-1 0 0 0,1 0 0 0 0,0 0 0 0 0,0 0 0 0 0,0 0 0 0 0,0 0 0 0 0,0 0 0 0 0,0 0 0 0 0,1 0 0 0 0,-1 0 0 0 0,0 1 0 0 0,0-1 0 0 0,1 0 0 0 0,-1 0 0 0 0,0 0 0 0 0,1 0 0 0 0,-1 1 0 0 0,1-1 0 0 0,-1 0 0 0 0,1 0 0 0 0,-1 1-1 0 0,1-1 1 0 0,0 0 0 0 0,-1 1 0 0 0,1-1 0 0 0,0 1 0 0 0,1-2 0 0 0,1 1 57 0 0,0 0 0 0 0,0 0 0 0 0,0 0-1 0 0,0 0 1 0 0,0 0 0 0 0,1 1 0 0 0,-1 0 0 0 0,0-1 0 0 0,5 2-1 0 0,5-1 209 0 0,-1 1-1 0 0,1 1 1 0 0,-1 0-1 0 0,17 6 0 0 0,-27-8-330 0 0,0 1 0 0 0,0 0 0 0 0,0-1 0 0 0,-1 1 0 0 0,1 0-1 0 0,0 0 1 0 0,0 0 0 0 0,0 1 0 0 0,-1-1 0 0 0,1 0 0 0 0,0 1-1 0 0,-1-1 1 0 0,1 1 0 0 0,-1-1 0 0 0,0 1 0 0 0,1 0 0 0 0,-1-1 0 0 0,0 1-1 0 0,0 0 1 0 0,0 0 0 0 0,0 0 0 0 0,0 3 0 0 0,0-2-87 0 0,-1 0-1 0 0,0 1 1 0 0,0-1 0 0 0,0 0 0 0 0,-1 0 0 0 0,1 0 0 0 0,-1 0 0 0 0,0 0 0 0 0,1 0-1 0 0,-1 0 1 0 0,-1 0 0 0 0,1 0 0 0 0,-3 4 0 0 0,0 1-198 0 0,-1 0 0 0 0,-1-1 0 0 0,1 0 0 0 0,-1 0 0 0 0,0 0 1 0 0,-1-1-1 0 0,1 0 0 0 0,-1 0 0 0 0,-14 8 0 0 0,20-13 186 0 0,-1 0 0 0 0,1 0 0 0 0,-1-1 0 0 0,1 1 0 0 0,-1 0 1 0 0,1 0-1 0 0,0 0 0 0 0,0 0 0 0 0,-1 0 0 0 0,1 1 0 0 0,0-1 0 0 0,-1 2 0 0 0,2-3 32 0 0,0 1-1 0 0,0-1 1 0 0,0 0-1 0 0,0 1 1 0 0,0-1-1 0 0,0 0 1 0 0,0 1-1 0 0,0-1 1 0 0,0 0 0 0 0,0 1-1 0 0,0-1 1 0 0,0 0-1 0 0,0 1 1 0 0,0-1-1 0 0,0 0 1 0 0,1 0-1 0 0,-1 1 1 0 0,0-1 0 0 0,0 0-1 0 0,0 1 1 0 0,0-1-1 0 0,1 0 1 0 0,-1 0-1 0 0,0 0 1 0 0,0 1-1 0 0,1-1 1 0 0,-1 0-1 0 0,0 0 1 0 0,0 0 0 0 0,1 1-1 0 0,-1-1 1 0 0,0 0-1 0 0,1 0 1 0 0,-1 0-1 0 0,1 0 1 0 0,4 2 194 0 0,1-1 1 0 0,-1 1-1 0 0,1-1 1 0 0,0-1-1 0 0,8 1 1 0 0,43-5 508 0 0,-47 2-637 0 0,0 1 1 0 0,1 0 0 0 0,-1 1-1 0 0,1 0 1 0 0,-1 0 0 0 0,13 3-1 0 0,-24-3-138 0 0,1 0 0 0 0,0 0 0 0 0,0 1 0 0 0,0-1 1 0 0,0 0-1 0 0,0 0 0 0 0,-1 0 0 0 0,1 0 0 0 0,0 0 0 0 0,0 1 0 0 0,0-1 0 0 0,0 0 0 0 0,0 0 0 0 0,0 0 0 0 0,0 0 0 0 0,-1 0 0 0 0,1 1 0 0 0,0-1 0 0 0,0 0 0 0 0,0 0 0 0 0,0 0 0 0 0,0 1 0 0 0,0-1 0 0 0,0 0 0 0 0,0 0 0 0 0,0 0 1 0 0,0 1-1 0 0,0-1 0 0 0,0 0 0 0 0,0 0 0 0 0,0 0 0 0 0,0 0 0 0 0,0 1 0 0 0,1-1 0 0 0,-1 0 0 0 0,0 0 0 0 0,0 0 0 0 0,0 0 0 0 0,0 1 0 0 0,0-1 0 0 0,0 0 0 0 0,0 0 0 0 0,0 0 0 0 0,1 0 0 0 0,-1 0 0 0 0,0 1 0 0 0,0-1 1 0 0,0 0-1 0 0,0 0 0 0 0,1 0 0 0 0,-1 0 0 0 0,0 0 0 0 0,0 0 0 0 0,0 0 0 0 0,0 0 0 0 0,1 0 0 0 0,-1 0 0 0 0,0 0 0 0 0,0 0 0 0 0,1 0 0 0 0,-18 6-5399 0 0,4-5-151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4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8338 0 0,'30'2'4961'0'0,"1"-1"-4110"0"0,-28-1-805 0 0,-1 0 0 0 0,0 0 0 0 0,0 1 0 0 0,0-1 1 0 0,1 0-1 0 0,-1 1 0 0 0,0-1 0 0 0,0 1 1 0 0,0 0-1 0 0,0 0 0 0 0,0 0 0 0 0,0 0 0 0 0,0 0 1 0 0,0 0-1 0 0,0 1 0 0 0,-1-1 0 0 0,1 0 0 0 0,0 1 1 0 0,-1 0-1 0 0,1-1 0 0 0,-1 1 0 0 0,0 0 0 0 0,1 0 1 0 0,-1-1-1 0 0,0 1 0 0 0,0 0 0 0 0,0 0 0 0 0,-1 0 1 0 0,1 1-1 0 0,0-1 0 0 0,-1 0 0 0 0,1 0 0 0 0,-1 0 1 0 0,0 0-1 0 0,1 1 0 0 0,-1-1 0 0 0,0 0 0 0 0,-1 0 1 0 0,1 0-1 0 0,0 1 0 0 0,-1-1 0 0 0,1 0 0 0 0,-1 0 1 0 0,1 0-1 0 0,-1 0 0 0 0,0 0 0 0 0,0 0 0 0 0,0 0 1 0 0,0 0-1 0 0,0 0 0 0 0,-1 0 0 0 0,1 0 0 0 0,-1-1 1 0 0,1 1-1 0 0,-1-1 0 0 0,1 1 0 0 0,-1-1 0 0 0,-3 2 1 0 0,5-2-55 0 0,0-1 0 0 0,-1 1 0 0 0,1-1 0 0 0,-1 1 0 0 0,0-1 0 0 0,1 0 0 0 0,-1 1 0 0 0,1-1 0 0 0,-1 0 0 0 0,1 0 0 0 0,-1 1 0 0 0,0-1 0 0 0,1 0 0 0 0,-1 0 0 0 0,0 0 0 0 0,1 0 0 0 0,-1 0 0 0 0,0 0 0 0 0,1 0 0 0 0,-1 0 0 0 0,0 0 0 0 0,1 0 0 0 0,-1 0 0 0 0,0 0 0 0 0,1-1 0 0 0,-1 1 0 0 0,1 0 0 0 0,-1 0 0 0 0,0-1 0 0 0,1 1 0 0 0,-1 0 0 0 0,1-1 0 0 0,-1 1 0 0 0,1 0 0 0 0,-1-1 0 0 0,1 1 0 0 0,-1-1 0 0 0,1 1 0 0 0,-1-1 0 0 0,1 1 0 0 0,0-1 0 0 0,-1 1 0 0 0,1-1 0 0 0,0 0 0 0 0,0 1 0 0 0,-1-1 0 0 0,1 1 0 0 0,0-1 0 0 0,0 0 0 0 0,-1 0 27 0 0,1 0 0 0 0,0 0 0 0 0,0 0 1 0 0,0 0-1 0 0,0 0 0 0 0,0 0 0 0 0,0 0 0 0 0,1 0 1 0 0,-1 0-1 0 0,0 0 0 0 0,0 0 0 0 0,1 0 0 0 0,-1 0 1 0 0,1 0-1 0 0,-1 0 0 0 0,1 0 0 0 0,-1 0 0 0 0,1 0 1 0 0,-1 1-1 0 0,1-1 0 0 0,0 0 0 0 0,-1 0 0 0 0,1 1 1 0 0,0-1-1 0 0,0 1 0 0 0,-1-1 0 0 0,1 0 1 0 0,0 1-1 0 0,0-1 0 0 0,0 1 0 0 0,0 0 0 0 0,0-1 1 0 0,0 1-1 0 0,0 0 0 0 0,0 0 0 0 0,2-1 0 0 0,51-2 46 0 0,-43 4-748 0 0,0-2 0 0 0,0 1-1 0 0,12-3 1 0 0,-21 2 320 0 0,0 0 1 0 0,-1 0-1 0 0,1 0 0 0 0,-1 0 1 0 0,1 0-1 0 0,-1 0 1 0 0,1-1-1 0 0,-1 1 0 0 0,0 0 1 0 0,1-1-1 0 0,-1 1 1 0 0,0-1-1 0 0,0 0 0 0 0,0 1 1 0 0,0-1-1 0 0,0 0 0 0 0,-1 1 1 0 0,1-1-1 0 0,-1 0 1 0 0,1 0-1 0 0,-1 0 0 0 0,1 0 1 0 0,-1 0-1 0 0,0-2 1 0 0,1 0-78 0 0,2-6-2381 0 0</inkml:trace>
  <inkml:trace contextRef="#ctx0" brushRef="#br0" timeOffset="1">212 25 6753 0 0,'5'-25'9922'0'0,"0"42"-8358"0"0,3 21-979 0 0,-2-10-180 0 0,11 33 0 0 0,-14-53-1286 0 0,0 0 1 0 0,0-1-1 0 0,1 1 1 0 0,9 12-1 0 0,-6-15-4984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29 10586 0 0,'-1'5'676'0'0,"-1"1"0"0"0,1-1 0 0 0,0 1 0 0 0,1-1 0 0 0,-1 0 0 0 0,2 9 0 0 0,-1-8-457 0 0,1 0 0 0 0,0 0 0 0 0,0 0 0 0 0,0 0 0 0 0,5 11 0 0 0,-5-14-222 0 0,1 0-1 0 0,-1 1 1 0 0,1-1-1 0 0,0 0 0 0 0,0 0 1 0 0,0 0-1 0 0,0 0 0 0 0,0-1 1 0 0,1 1-1 0 0,-1-1 1 0 0,1 1-1 0 0,0-1 0 0 0,-1 0 1 0 0,1 0-1 0 0,0 0 1 0 0,1 0-1 0 0,-1 0 0 0 0,0-1 1 0 0,0 0-1 0 0,1 1 1 0 0,-1-1-1 0 0,1 0 0 0 0,-1-1 1 0 0,6 2-1 0 0,-7-2 14 0 0,-1 0-1 0 0,1 0 1 0 0,-1 0-1 0 0,1 0 1 0 0,-1 0 0 0 0,1 0-1 0 0,-1 0 1 0 0,1-1-1 0 0,-1 1 1 0 0,1 0-1 0 0,-1-1 1 0 0,1 1 0 0 0,-1-1-1 0 0,0 0 1 0 0,1 0-1 0 0,-1 1 1 0 0,0-1-1 0 0,1 0 1 0 0,-1 0 0 0 0,0 0-1 0 0,0 0 1 0 0,0 0-1 0 0,2-3 1 0 0,-2 2 12 0 0,0 0 1 0 0,0-1-1 0 0,0 1 1 0 0,-1-1-1 0 0,1 1 1 0 0,0-1-1 0 0,-1 1 0 0 0,0-1 1 0 0,0 1-1 0 0,0-1 1 0 0,0 1-1 0 0,0-1 1 0 0,-1-2-1 0 0,0-4-30 0 0,-1-1 0 0 0,-1 1 0 0 0,0 0-1 0 0,0 1 1 0 0,-1-1 0 0 0,-7-13 0 0 0,-15-12-904 0 0,25 32 589 0 0,-1 0 0 0 0,0 1 0 0 0,1 0 0 0 0,-1-1 0 0 0,0 1 0 0 0,0 0 0 0 0,0 0 0 0 0,0 0 0 0 0,0 0 0 0 0,-2-1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7634 0 0,'-1'6'7775'0'0,"8"15"-6105"0"0,-5-18-915 0 0,12 35 844 0 0,15 39-95 0 0,-7 1-3781 0 0,-36-114-3703 0 0,9 24 5971 0 0,0 1 1 0 0,1-1-1 0 0,-4-17 0 0 0,7 26 75 0 0,0-1 0 0 0,1 1 0 0 0,0-1 0 0 0,0 0 0 0 0,0 1 0 0 0,0-1 0 0 0,0 1 0 0 0,1-1 0 0 0,0 1 0 0 0,-1-1 0 0 0,1 1 0 0 0,1 0 0 0 0,-1-1 0 0 0,0 1 0 0 0,3-4 0 0 0,-3 6-31 0 0,1-1-1 0 0,-1 0 1 0 0,1 1 0 0 0,-1 0 0 0 0,1-1 0 0 0,0 1 0 0 0,-1 0 0 0 0,1 0-1 0 0,0 0 1 0 0,0 0 0 0 0,0 0 0 0 0,0 0 0 0 0,0 1 0 0 0,0-1 0 0 0,0 1-1 0 0,0-1 1 0 0,0 1 0 0 0,0 0 0 0 0,1 0 0 0 0,-1 0 0 0 0,0 0 0 0 0,0 0-1 0 0,0 0 1 0 0,0 0 0 0 0,0 1 0 0 0,4 1 0 0 0,-4-2 29 0 0,0 0-1 0 0,0 1 1 0 0,1 0 0 0 0,-1-1-1 0 0,0 1 1 0 0,0 0 0 0 0,0 0 0 0 0,0 0-1 0 0,0 0 1 0 0,0 1 0 0 0,2 1 0 0 0,-3-2-146 0 0,-1-1 0 0 0,1 1 0 0 0,-1 0 0 0 0,1 0 1 0 0,-1-1-1 0 0,0 1 0 0 0,1 0 0 0 0,-1 0 0 0 0,0-1 1 0 0,1 1-1 0 0,-1 0 0 0 0,0 0 0 0 0,0 0 0 0 0,0-1 1 0 0,0 1-1 0 0,0 0 0 0 0,0 0 0 0 0,0 0 0 0 0,0 0 1 0 0,0 0-1 0 0,0 0 0 0 0,-3 5-695 0 0,1-1 0 0 0,-1 0-1 0 0,1 0 1 0 0,-1 0 0 0 0,-1 0 0 0 0,1-1 0 0 0,-6 6 0 0 0,6-6 667 0 0,0-1 1 0 0,0 1-1 0 0,0-1 1 0 0,0 1-1 0 0,1 0 1 0 0,0 0-1 0 0,0 0 1 0 0,0 1-1 0 0,-2 4 1 0 0,4-8 278 0 0,0 0 1 0 0,0 0 0 0 0,0 0 0 0 0,0 0-1 0 0,0 0 1 0 0,0 0 0 0 0,0 0 0 0 0,0 0 0 0 0,0 0-1 0 0,0 0 1 0 0,1 0 0 0 0,-1 0 0 0 0,0 0-1 0 0,1 0 1 0 0,-1 0 0 0 0,1-1 0 0 0,-1 1-1 0 0,1 0 1 0 0,-1 0 0 0 0,1 0 0 0 0,-1-1-1 0 0,1 1 1 0 0,0 0 0 0 0,-1-1 0 0 0,1 1-1 0 0,0 0 1 0 0,0-1 0 0 0,0 1 0 0 0,-1-1-1 0 0,1 1 1 0 0,0-1 0 0 0,0 0 0 0 0,0 1-1 0 0,0-1 1 0 0,0 0 0 0 0,0 0 0 0 0,0 1-1 0 0,0-1 1 0 0,0 0 0 0 0,0 0 0 0 0,1 0 0 0 0,7-1 274 0 0,-1 0 1 0 0,1 0 0 0 0,-1 0 0 0 0,11-4 0 0 0,8-1-492 0 0,2 5-1035 0 0,14-2-5423 0 0,-30 1 1619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6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8362 0 0,'61'-15'3908'0'0,"32"7"-2734"0"0,-17 2 1093 0 0,-76 6-2255 0 0,0 0 0 0 0,0 0-1 0 0,0 0 1 0 0,0 0-1 0 0,0 0 1 0 0,0 0 0 0 0,0 0-1 0 0,0 0 1 0 0,0 0 0 0 0,0 0-1 0 0,-1-1 1 0 0,1 1-1 0 0,0 0 1 0 0,0 0 0 0 0,0 0-1 0 0,0 0 1 0 0,0 0-1 0 0,0 0 1 0 0,0 0 0 0 0,0 0-1 0 0,0 0 1 0 0,0 0-1 0 0,0 0 1 0 0,0 0 0 0 0,0-1-1 0 0,0 1 1 0 0,0 0 0 0 0,0 0-1 0 0,0 0 1 0 0,0 0-1 0 0,0 0 1 0 0,0 0 0 0 0,0 0-1 0 0,0 0 1 0 0,0 0-1 0 0,0 0 1 0 0,1 0 0 0 0,-1 0-1 0 0,0-1 1 0 0,0 1 0 0 0,0 0-1 0 0,0 0 1 0 0,0 0-1 0 0,0 0 1 0 0,0 0 0 0 0,0 0-1 0 0,0 0 1 0 0,0 0-1 0 0,0 0 1 0 0,0 0 0 0 0,0 0-1 0 0,0 0 1 0 0,0 0 0 0 0,1 0-1 0 0,-1 0 1 0 0,0 0-1 0 0,0 0 1 0 0,0 0 0 0 0,0 0-1 0 0,0 0 1 0 0,0 0-1 0 0,0 0 1 0 0,0 0 0 0 0,0 0-1 0 0,-10-6 226 0 0,-14-2-296 0 0,17 7-1 0 0,0 0 1 0 0,0 0-1 0 0,0 1 1 0 0,0 0-1 0 0,0 1 1 0 0,-1 0-1 0 0,1 0 1 0 0,0 0-1 0 0,1 1 1 0 0,-1 0-1 0 0,0 0 1 0 0,-8 4-1 0 0,12-4 97 0 0,0 0 0 0 0,0 0 0 0 0,1 1 0 0 0,-1-1 0 0 0,0 0 0 0 0,1 1 0 0 0,0-1 0 0 0,0 1 0 0 0,-1 0 0 0 0,2 0-1 0 0,-1 0 1 0 0,0 0 0 0 0,0 0 0 0 0,1 0 0 0 0,0 1 0 0 0,0-1 0 0 0,0 0 0 0 0,0 1 0 0 0,0-1 0 0 0,1 1 0 0 0,-1-1 0 0 0,1 1 0 0 0,0-1 0 0 0,0 1 0 0 0,0-1 0 0 0,2 7 0 0 0,-1-3 54 0 0,0-1 0 0 0,1 1 0 0 0,0 0 0 0 0,0-1 0 0 0,1 1 0 0 0,0-1 0 0 0,0 0 0 0 0,0 0-1 0 0,1 0 1 0 0,5 7 0 0 0,0-1-212 0 0,1-1-1 0 0,1-1 1 0 0,19 17-1 0 0,-29-27 81 0 0,-1 1 0 0 0,0-1 0 0 0,1 0 0 0 0,-1 0 0 0 0,0 1 0 0 0,1-1 0 0 0,-1 0 0 0 0,0 0 0 0 0,1 1 0 0 0,-1-1 0 0 0,0 0 0 0 0,1 1 0 0 0,-1-1 0 0 0,0 1 0 0 0,0-1 0 0 0,0 0 0 0 0,1 1 0 0 0,-1-1 0 0 0,0 1 0 0 0,0-1 0 0 0,0 0 0 0 0,0 1 0 0 0,0-1 0 0 0,0 1 0 0 0,0-1 0 0 0,0 1 0 0 0,0-1 0 0 0,0 1 0 0 0,0-1-1 0 0,-10 10 459 0 0,2-5-369 0 0,-74 57 401 0 0,85-64-332 0 0,0 1 1 0 0,0 1-1 0 0,1-1 1 0 0,-1 0 0 0 0,0 1-1 0 0,0 0 1 0 0,5 0-1 0 0,8-2 122 0 0,21-3-123 0 0,0 2-1 0 0,68 2 1 0 0,-27 10-7859 0 0,-65-6 2032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 10098 0 0,'-5'-3'1937'0'0,"0"-1"-505"0"0,0 2-64 0 0,1 2-136 0 0,3 4-191 0 0,0 4-225 0 0,-1 1-88 0 0,1 1-120 0 0,0 3-200 0 0,-2 0-144 0 0,1 4-288 0 0,-2 1-400 0 0,2 3-600 0 0,-4 1-656 0 0,3-1-665 0 0,-2-2-560 0 0,0-2 57 0 0,1-2-2681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6:06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52 5145 0 0,'1'6'762'0'0,"3"11"593"0"0,-2-1-1 0 0,0 1 0 0 0,-1-1 0 0 0,-2 27 1 0 0,1-43-1351 0 0,0 0 1 0 0,0 0 0 0 0,0 0 0 0 0,0 0 0 0 0,0 0-1 0 0,0 0 1 0 0,0 0 0 0 0,0 0 0 0 0,0 0 0 0 0,-1 0-1 0 0,1 0 1 0 0,0 0 0 0 0,0 0 0 0 0,0 0 0 0 0,0 0-1 0 0,0 0 1 0 0,0 0 0 0 0,0 0 0 0 0,0 0-1 0 0,0 0 1 0 0,0 0 0 0 0,0 0 0 0 0,0 0 0 0 0,-1 0-1 0 0,1 0 1 0 0,0 0 0 0 0,0 0 0 0 0,0 0 0 0 0,0 0-1 0 0,0 0 1 0 0,0 0 0 0 0,0 0 0 0 0,0 0-1 0 0,0 0 1 0 0,0 0 0 0 0,0 0 0 0 0,-1 0 0 0 0,1 0-1 0 0,0 0 1 0 0,0 0 0 0 0,0 0 0 0 0,0 0 0 0 0,0 0-1 0 0,0 0 1 0 0,0 0 0 0 0,0 0 0 0 0,0 0-1 0 0,0 0 1 0 0,0 1 0 0 0,0-1 0 0 0,0 0 0 0 0,0 0-1 0 0,0 0 1 0 0,0 0 0 0 0,0 0 0 0 0,0 0 0 0 0,0 0-1 0 0,0 0 1 0 0,0 0 0 0 0,0 0 0 0 0,0 0-1 0 0,0 1 1 0 0,-6-12 45 0 0,-3-15-68 0 0,7 16 229 0 0,1-1 0 0 0,0 1-1 0 0,1 0 1 0 0,0 0 0 0 0,2-12-1 0 0,-2 19-98 0 0,1 0-1 0 0,-1 0 0 0 0,1 0 0 0 0,-1 1 0 0 0,1-1 1 0 0,0 0-1 0 0,0 0 0 0 0,0 0 0 0 0,0 1 0 0 0,1-1 1 0 0,-1 1-1 0 0,1-1 0 0 0,-1 1 0 0 0,1 0 1 0 0,0-1-1 0 0,0 1 0 0 0,0 0 0 0 0,0 0 0 0 0,1 0 1 0 0,-1 1-1 0 0,0-1 0 0 0,5-2 0 0 0,-5 4-4 0 0,1 0-1 0 0,0 0 1 0 0,0 0-1 0 0,-1 0 1 0 0,1 1-1 0 0,0-1 1 0 0,0 1-1 0 0,-1 0 1 0 0,1-1-1 0 0,-1 1 1 0 0,1 0-1 0 0,-1 1 1 0 0,1-1-1 0 0,-1 0 1 0 0,1 1-1 0 0,-1-1 1 0 0,0 1-1 0 0,0 0 1 0 0,0 0-1 0 0,0 0 1 0 0,0 0-1 0 0,0 0 1 0 0,-1 0 0 0 0,3 4-1 0 0,-2-3-53 0 0,0-1 0 0 0,-1 1 0 0 0,0-1 0 0 0,1 1 0 0 0,-1-1 0 0 0,0 1 0 0 0,0 0 0 0 0,0 0 0 0 0,-1-1 0 0 0,1 1 0 0 0,0 3 0 0 0,-1-4-26 0 0,0-1 1 0 0,0 0-1 0 0,-1 1 0 0 0,1-1 1 0 0,0 0-1 0 0,0 0 1 0 0,-1 1-1 0 0,1-1 0 0 0,-1 0 1 0 0,1 0-1 0 0,-1 1 0 0 0,1-1 1 0 0,-1 0-1 0 0,0 0 0 0 0,1 0 1 0 0,-1 0-1 0 0,0 0 1 0 0,0 0-1 0 0,0 0 0 0 0,0 0 1 0 0,0 0-1 0 0,0 0 0 0 0,-2 1 1 0 0,-59 26 1461 0 0,15-8-539 0 0,47-20-943 0 0,-1 0 0 0 0,1 0 0 0 0,0 0 0 0 0,0 0 0 0 0,-1 0 1 0 0,1 1-1 0 0,0-1 0 0 0,0 0 0 0 0,-1 0 0 0 0,1 0 0 0 0,0 0 0 0 0,0 1 0 0 0,-1-1 0 0 0,1 0 0 0 0,0 0 0 0 0,0 0 1 0 0,0 1-1 0 0,0-1 0 0 0,-1 0 0 0 0,1 0 0 0 0,0 1 0 0 0,0-1 0 0 0,0 0 0 0 0,0 0 0 0 0,0 1 0 0 0,0-1 0 0 0,0 0 1 0 0,0 1-1 0 0,0-1 0 0 0,0 0 0 0 0,0 0 0 0 0,0 1 0 0 0,0-1 0 0 0,0 0 0 0 0,0 1 0 0 0,0-1 0 0 0,0 0 0 0 0,0 1 1 0 0,0-1-1 0 0,0 0 0 0 0,12 11-237 0 0,19 3-1686 0 0,20-3-7369 0 0,-32-9 2141 0 0</inkml:trace>
  <inkml:trace contextRef="#ctx0" brushRef="#br0" timeOffset="0.21">401 294 13451 0 0,'-1'3'3433'0'0,"1"-2"-2521"0"0,-2-1-208 0 0,-2-1-464 0 0,0-1-688 0 0,-2 0-728 0 0,-1-2-1105 0 0,-3-2-1472 0 0,-1-2-3160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2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64 5001 0 0,'-3'1'337'0'0,"1"1"0"0"0,-1-1 0 0 0,0 1-1 0 0,1 0 1 0 0,-1 0 0 0 0,1 0 0 0 0,0 0 0 0 0,0 1 0 0 0,0-1 0 0 0,0 0-1 0 0,-2 4 1 0 0,-14 13 2615 0 0,18-19-2878 0 0,-1 0 1 0 0,1 0 0 0 0,-1 0 0 0 0,1 0-1 0 0,-1 0 1 0 0,1 0 0 0 0,-1 0 0 0 0,1 0-1 0 0,-1-1 1 0 0,1 1 0 0 0,-1 0 0 0 0,1 0-1 0 0,0-1 1 0 0,-1 1 0 0 0,1 0 0 0 0,-1 0-1 0 0,1-1 1 0 0,0 1 0 0 0,-1 0 0 0 0,1-1-1 0 0,0 1 1 0 0,-1-1 0 0 0,1 1 0 0 0,0 0-1 0 0,0-1 1 0 0,-1 1 0 0 0,1-1 0 0 0,0 1-1 0 0,0-1 1 0 0,0 1 0 0 0,-1-1 0 0 0,1 1-1 0 0,0-1 1 0 0,-10-25 1810 0 0,7 20-816 0 0,16 8 2781 0 0,106 7-3385 0 0,-7-23-493 0 0,-84 9 24 0 0,0 1 0 0 0,1 1 0 0 0,-1 1 0 0 0,38 3 0 0 0,79 23 4 0 0,-106-16 23 0 0,1-1 1 0 0,1-2-1 0 0,-1-1 1 0 0,0-3-1 0 0,58-4 1 0 0,18-16-8 0 0,-72 10 7 0 0,0 2 1 0 0,1 2-1 0 0,-1 1 0 0 0,1 3 1 0 0,47 4-1 0 0,-46 4 21 0 0,-19-3-3 0 0,-1 0-1 0 0,0-2 1 0 0,1 0 0 0 0,-1-2 0 0 0,1-1 0 0 0,38-7-1 0 0,138-17 284 0 0,-139 20-212 0 0,95-20 1 0 0,-132 20-63 0 0,0 2 0 0 0,0 1 0 0 0,1 1 0 0 0,-1 2 0 0 0,0 0 0 0 0,42 8 1 0 0,31 2 62 0 0,-99-11-168 0 0,-1 0 0 0 0,1 0 0 0 0,0 1 1 0 0,0-1-1 0 0,-1 0 0 0 0,1 0 1 0 0,0 0-1 0 0,0 0 0 0 0,-1 0 0 0 0,1 0 1 0 0,0-1-1 0 0,0 1 0 0 0,-1 0 0 0 0,1 0 1 0 0,0 0-1 0 0,0-1 0 0 0,-1 1 1 0 0,1 0-1 0 0,0-1 0 0 0,-1 1 0 0 0,1-1 1 0 0,-1 1-1 0 0,1-1 0 0 0,0 1 0 0 0,0-1 1 0 0,7-6-4063 0 0,11 6 2653 0 0,-11 4-761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2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17 7058 0 0,'-1'-2'333'0'0,"-1"1"1"0"0,1-1-1 0 0,-1 1 1 0 0,1 0 0 0 0,-1-1-1 0 0,0 1 1 0 0,0 0 0 0 0,1 0-1 0 0,-1 0 1 0 0,0 0-1 0 0,0 1 1 0 0,0-1 0 0 0,-4 0-1 0 0,5 1-125 0 0,0 1-1 0 0,0 0 0 0 0,0 0 1 0 0,1 0-1 0 0,-1 0 0 0 0,0 0 0 0 0,0 0 1 0 0,1 0-1 0 0,-1 0 0 0 0,0 0 1 0 0,1 0-1 0 0,-1 0 0 0 0,1 0 1 0 0,0 1-1 0 0,-1-1 0 0 0,1 0 0 0 0,0 0 1 0 0,0 0-1 0 0,0 1 0 0 0,0-1 1 0 0,-1 0-1 0 0,2 0 0 0 0,-1 3 1 0 0,-6 192 2085 0 0,5-84-2125 0 0,-4 39-8 0 0,-26 526 49 0 0,19 96-598 0 0,15-459 87 0 0,-2-299 375 0 0,-2-1-1686 0 0,1-14 1226 0 0,-1 0 1 0 0,1 0-1 0 0,-1 0 1 0 0,0 0 0 0 0,1 0-1 0 0,-1-1 1 0 0,1 1 0 0 0,-1 0-1 0 0,0 0 1 0 0,1-1-1 0 0,-1 1 1 0 0,1 0 0 0 0,-1-1-1 0 0,1 1 1 0 0,-1 0 0 0 0,1-1-1 0 0,-1 1 1 0 0,1-1 0 0 0,-1 1-1 0 0,1-1 1 0 0,0 1-1 0 0,-1-1 1 0 0,0 0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2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7378 0 0,'-1'-1'239'0'0,"0"0"0"0"0,1 0 0 0 0,-1 1 1 0 0,0-1-1 0 0,1 1 0 0 0,-1-1 0 0 0,0 0 0 0 0,0 1 1 0 0,0-1-1 0 0,0 1 0 0 0,0 0 0 0 0,0-1 1 0 0,0 1-1 0 0,0 0 0 0 0,1 0 0 0 0,-1-1 1 0 0,0 1-1 0 0,0 0 0 0 0,-1 0 0 0 0,4 14 2231 0 0,21 24-1160 0 0,95 152-52 0 0,-116-187-1207 0 0,0 0 0 0 0,0 1 0 0 0,0-1 0 0 0,0 0 0 0 0,1-1 0 0 0,-1 1 0 0 0,1 0-1 0 0,-1-1 1 0 0,1 1 0 0 0,0-1 0 0 0,0 0 0 0 0,0 0 0 0 0,0 0 0 0 0,1 0 0 0 0,-1-1 0 0 0,0 1 0 0 0,1-1 0 0 0,-1 0 0 0 0,1 0 0 0 0,0 0 0 0 0,-1 0 0 0 0,1-1 0 0 0,0 0 0 0 0,-1 1 0 0 0,1-1 0 0 0,0 0 0 0 0,-1-1 0 0 0,1 1 0 0 0,0-1 0 0 0,-1 0 0 0 0,1 0 0 0 0,-1 0 0 0 0,1 0 0 0 0,-1 0 0 0 0,1-1 0 0 0,-1 0 0 0 0,0 1 0 0 0,0-1 0 0 0,6-5 0 0 0,2-3 51 0 0,0-1 1 0 0,0 1-1 0 0,-1-2 0 0 0,-1 0 1 0 0,0 0-1 0 0,0-1 1 0 0,-1 0-1 0 0,-1 0 1 0 0,7-16-1 0 0,28-47-2044 0 0,-40 74 1128 0 0,-1 0-1 0 0,0 0 1 0 0,0 0 0 0 0,0-1-1 0 0,0 1 1 0 0,-1 0-1 0 0,1-1 1 0 0,-1 1-1 0 0,1-4 1 0 0,0 1-975 0 0,2-7-4295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6193 0 0,'-1'0'90'0'0,"1"-1"-1"0"0,0 1 1 0 0,0 0 0 0 0,0 0-1 0 0,0-1 1 0 0,-1 1-1 0 0,1 0 1 0 0,0-1-1 0 0,0 1 1 0 0,0 0 0 0 0,0-1-1 0 0,0 1 1 0 0,0 0-1 0 0,0-1 1 0 0,0 1-1 0 0,0 0 1 0 0,0-1 0 0 0,0 1-1 0 0,0 0 1 0 0,1-1-1 0 0,-1 1 1 0 0,0 0 0 0 0,0-1-1 0 0,0 1 1 0 0,0 0-1 0 0,0-1 1 0 0,1 1-1 0 0,-1 0 1 0 0,0 0 0 0 0,0-1-1 0 0,0 1 1 0 0,1 0-1 0 0,-1 0 1 0 0,0-1-1 0 0,1 1 1 0 0,-1 0 0 0 0,17-5 1428 0 0,17 6-565 0 0,-22 2-852 0 0,-1 0 0 0 0,1 0 0 0 0,12 7 1 0 0,-19-8-358 0 0,0 0 1 0 0,0 0 0 0 0,-1 1-1 0 0,1 0 1 0 0,-1 0 0 0 0,0 0-1 0 0,0 0 1 0 0,0 0-1 0 0,6 9 1 0 0,-9-12 143 0 0,-1 0-1 0 0,0 1 1 0 0,0-1-1 0 0,0 1 1 0 0,1-1-1 0 0,-1 1 1 0 0,0-1-1 0 0,0 1 1 0 0,0 0 0 0 0,0-1-1 0 0,0 1 1 0 0,0-1-1 0 0,0 1 1 0 0,0-1-1 0 0,0 1 1 0 0,0-1-1 0 0,0 1 1 0 0,-1-1-1 0 0,1 1 1 0 0,0-1 0 0 0,0 1-1 0 0,0-1 1 0 0,-1 1-1 0 0,1-1 1 0 0,0 1-1 0 0,-1-1 1 0 0,1 0-1 0 0,0 1 1 0 0,-1-1-1 0 0,1 0 1 0 0,0 1 0 0 0,-1-1-1 0 0,1 0 1 0 0,-1 1-1 0 0,1-1 1 0 0,-1 0-1 0 0,1 1 1 0 0,-1-1-1 0 0,1 0 1 0 0,-1 0-1 0 0,1 0 1 0 0,-1 0 0 0 0,1 0-1 0 0,-1 1 1 0 0,1-1-1 0 0,-1 0 1 0 0,-36 8-3040 0 0,22-6 2354 0 0,6 1 1347 0 0,-23 9 4393 0 0,32-12-4851 0 0,-1 0-1 0 0,1 1 0 0 0,0-1 0 0 0,-1 0 1 0 0,1 0-1 0 0,0 1 0 0 0,0-1 1 0 0,0 0-1 0 0,-1 0 0 0 0,1 1 0 0 0,0-1 1 0 0,0 0-1 0 0,0 0 0 0 0,-1 1 1 0 0,1-1-1 0 0,0 0 0 0 0,0 1 1 0 0,0-1-1 0 0,0 0 0 0 0,0 1 0 0 0,0-1 1 0 0,0 0-1 0 0,0 1 0 0 0,0-1 1 0 0,0 0-1 0 0,0 1 0 0 0,0-1 1 0 0,0 0-1 0 0,0 1 0 0 0,0 0 0 0 0,15 11 1834 0 0,-11-11-1841 0 0,0 0 0 0 0,-1 0-1 0 0,1 0 1 0 0,0 0 0 0 0,0 0 0 0 0,-1-1 0 0 0,1 0 0 0 0,0 0 0 0 0,0 0-1 0 0,0 0 1 0 0,0 0 0 0 0,6-2 0 0 0,45-17-6975 0 0,-49 18 4082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0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67 5793 0 0,'-2'0'184'0'0,"1"0"0"0"0,0 0 1 0 0,0 0-1 0 0,0 1 0 0 0,0-1 0 0 0,0 0 0 0 0,0 1 0 0 0,0-1 0 0 0,-1 1 0 0 0,1-1 0 0 0,0 1 0 0 0,1-1 1 0 0,-1 1-1 0 0,0 0 0 0 0,0 0 0 0 0,0-1 0 0 0,0 1 0 0 0,0 0 0 0 0,1 0 0 0 0,-1 0 0 0 0,0 0 1 0 0,1 0-1 0 0,-1 0 0 0 0,1 0 0 0 0,-1 0 0 0 0,1 0 0 0 0,-1 0 0 0 0,1 0 0 0 0,0 0 0 0 0,0 0 0 0 0,-1 1 1 0 0,1-1-1 0 0,0 0 0 0 0,0 0 0 0 0,0 0 0 0 0,0 0 0 0 0,0 1 0 0 0,1-1 0 0 0,-1 1 0 0 0,1 10-99 0 0,1-1 0 0 0,0 1 0 0 0,4 13 0 0 0,-3-9 304 0 0,1 3-308 0 0,-4-13-76 0 0,1 0-1 0 0,0 0 1 0 0,0 0 0 0 0,1-1 0 0 0,-1 1-1 0 0,1 0 1 0 0,1-1 0 0 0,5 11 0 0 0,-3-15-265 0 0,-2-9 92 0 0,-2-12-28 0 0,-1-2 65 0 0,3-77-110 0 0,-2 90 237 0 0,1 0 0 0 0,-1 0 0 0 0,1 0-1 0 0,1 0 1 0 0,0 0 0 0 0,0 0 0 0 0,1 0-1 0 0,6-10 1 0 0,-9 18 7 0 0,-1 0-1 0 0,1 0 0 0 0,0-1 1 0 0,-1 1-1 0 0,1 0 1 0 0,0 0-1 0 0,0 0 0 0 0,0 0 1 0 0,0 1-1 0 0,0-1 1 0 0,0 0-1 0 0,0 0 0 0 0,0 1 1 0 0,1-1-1 0 0,-1 0 1 0 0,0 1-1 0 0,0-1 0 0 0,1 1 1 0 0,-1 0-1 0 0,0-1 1 0 0,0 1-1 0 0,1 0 0 0 0,-1 0 1 0 0,2 0-1 0 0,-1 0 3 0 0,0 0 0 0 0,0 1 0 0 0,0 0 0 0 0,0 0 0 0 0,0-1 1 0 0,0 1-1 0 0,0 0 0 0 0,-1 0 0 0 0,1 1 0 0 0,0-1 0 0 0,-1 0 0 0 0,1 1 0 0 0,2 2 0 0 0,1 1 38 0 0,-1 0-1 0 0,0 0 1 0 0,-1 1 0 0 0,1-1-1 0 0,-1 1 1 0 0,0 0 0 0 0,-1 0-1 0 0,1 0 1 0 0,1 6 0 0 0,-3-6-54 0 0,0-1 1 0 0,-1 0-1 0 0,0 1 1 0 0,1-1-1 0 0,-1 1 1 0 0,-1-1-1 0 0,1 0 1 0 0,-1 1-1 0 0,0-1 1 0 0,-1 0-1 0 0,1 0 1 0 0,-4 9 0 0 0,4-12-22 0 0,-1 0 0 0 0,1 0 1 0 0,0 0-1 0 0,-1 0 0 0 0,0 0 1 0 0,1 0-1 0 0,-1-1 0 0 0,0 1 1 0 0,0-1-1 0 0,0 1 0 0 0,0-1 1 0 0,0 0-1 0 0,0 1 0 0 0,0-1 1 0 0,0 0-1 0 0,0 0 0 0 0,-1-1 1 0 0,1 1-1 0 0,0 0 1 0 0,-1-1-1 0 0,1 0 0 0 0,-1 1 1 0 0,1-1-1 0 0,-1 0 0 0 0,1 0 1 0 0,0 0-1 0 0,-1-1 0 0 0,1 1 1 0 0,-5-1-1 0 0,-15-5 90 0 0,-14-2 735 0 0,35 8-775 0 0,1 0 1 0 0,0 0-1 0 0,0 0 1 0 0,-1 0-1 0 0,1 0 0 0 0,0 0 1 0 0,0 0-1 0 0,-1 0 1 0 0,1 0-1 0 0,0 0 0 0 0,0 0 1 0 0,-1 0-1 0 0,1 0 1 0 0,0 0-1 0 0,0 0 1 0 0,-1 0-1 0 0,1 1 0 0 0,0-1 1 0 0,0 0-1 0 0,0 0 1 0 0,-1 0-1 0 0,1 0 0 0 0,0 0 1 0 0,0 1-1 0 0,0-1 1 0 0,0 0-1 0 0,-1 0 1 0 0,1 0-1 0 0,0 1 0 0 0,0-1 1 0 0,0 0-1 0 0,0 0 1 0 0,0 1-1 0 0,0-1 0 0 0,0 0 1 0 0,0 0-1 0 0,-1 1 1 0 0,1-1-1 0 0,5 12 223 0 0,10 7-183 0 0,-13-16-63 0 0,1-1 0 0 0,-1 0 0 0 0,1-1 1 0 0,-1 1-1 0 0,1 0 0 0 0,0-1 0 0 0,0 1 0 0 0,0-1 0 0 0,-1 0 0 0 0,1 0 0 0 0,0 0 0 0 0,1 0 0 0 0,-1 0 0 0 0,0-1 0 0 0,0 0 0 0 0,0 1 0 0 0,4-1 0 0 0,1-2-219 0 0,-1 1 0 0 0,0-1 0 0 0,0 0 1 0 0,0-1-1 0 0,12-5 0 0 0,-3 1-861 0 0,-14 6 759 0 0,0 0 1 0 0,1 0 0 0 0,-1 1 0 0 0,0 0-1 0 0,0-1 1 0 0,1 1 0 0 0,-1 0-1 0 0,0 0 1 0 0,0 0 0 0 0,1 0 0 0 0,-1 0-1 0 0,0 1 1 0 0,0-1 0 0 0,0 1 0 0 0,1 0-1 0 0,-1-1 1 0 0,2 2 0 0 0,7 4-3186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29 6785 0 0,'-18'5'2100'0'0,"2"-2"3030"0"0,18-6-5079 0 0,0 0 1 0 0,1 1-1 0 0,-1-1 0 0 0,0 1 1 0 0,1-1-1 0 0,-1 1 1 0 0,1 0-1 0 0,0 0 0 0 0,0 0 1 0 0,0 0-1 0 0,0 1 0 0 0,0-1 1 0 0,0 1-1 0 0,0-1 1 0 0,0 1-1 0 0,1 0 0 0 0,-1 1 1 0 0,0-1-1 0 0,1 0 0 0 0,-1 1 1 0 0,1 0-1 0 0,-1 0 0 0 0,0 0 1 0 0,1 0-1 0 0,-1 0 1 0 0,1 1-1 0 0,-1 0 0 0 0,5 1 1 0 0,7 0 34 0 0,-1 1 0 0 0,1 1 1 0 0,-1 0-1 0 0,0 1 0 0 0,0 1 1 0 0,-1 0-1 0 0,23 14 0 0 0,-35-18-37 0 0,0-1-1 0 0,0 1 0 0 0,0-1 1 0 0,0 1-1 0 0,-1 0 0 0 0,1-1 1 0 0,-1 1-1 0 0,1 0 0 0 0,-1-1 1 0 0,1 1-1 0 0,-1 0 0 0 0,0 0 1 0 0,0-1-1 0 0,0 1 0 0 0,0 0 0 0 0,0 0 1 0 0,0-1-1 0 0,-1 1 0 0 0,1 0 1 0 0,-1-1-1 0 0,1 1 0 0 0,-1 0 1 0 0,1-1-1 0 0,-1 1 0 0 0,0 0 1 0 0,-2 2-1 0 0,1 2-63 0 0,-2 0 1 0 0,1 0-1 0 0,-1-1 1 0 0,0 1 0 0 0,-8 8-1 0 0,10-12-373 0 0,-1 1-1 0 0,1-1 1 0 0,-1 0 0 0 0,1-1 0 0 0,-1 1-1 0 0,0 0 1 0 0,0-1 0 0 0,0 0-1 0 0,0 1 1 0 0,0-1 0 0 0,0 0 0 0 0,-4 0-1 0 0,5-1 15 0 0,0 0-1 0 0,0 0 1 0 0,0 0-1 0 0,1 0 0 0 0,-1 0 1 0 0,0-1-1 0 0,0 1 1 0 0,0-1-1 0 0,1 1 1 0 0,-1-1-1 0 0,0 0 0 0 0,1 1 1 0 0,-1-1-1 0 0,0 0 1 0 0,1 0-1 0 0,-1 0 0 0 0,1 0 1 0 0,0-1-1 0 0,-1 1 1 0 0,1 0-1 0 0,0-1 1 0 0,0 1-1 0 0,-2-3 0 0 0,-2-3-2008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5257 0 0,'-2'1'355'0'0,"0"0"0"0"0,1 0 0 0 0,-1 0 0 0 0,0 0 1 0 0,1 0-1 0 0,-1 0 0 0 0,1 1 0 0 0,-1-1 0 0 0,1 0 0 0 0,0 1 0 0 0,0 0 0 0 0,-1-1 0 0 0,1 1 0 0 0,0 0 0 0 0,0-1 1 0 0,1 1-1 0 0,-1 0 0 0 0,0 0 0 0 0,1 0 0 0 0,-1 0 0 0 0,0 2 0 0 0,1 0-46 0 0,0 0-1 0 0,0 0 0 0 0,0 0 1 0 0,1 0-1 0 0,-1-1 1 0 0,1 1-1 0 0,0 0 1 0 0,0 0-1 0 0,0-1 1 0 0,3 6-1 0 0,0-1-209 0 0,0-1-1 0 0,0 1 1 0 0,1-1-1 0 0,-1 0 1 0 0,2-1-1 0 0,-1 1 1 0 0,1-1 0 0 0,0 0-1 0 0,10 7 1 0 0,-14-11-141 0 0,0-1 0 0 0,0 0 0 0 0,0 0 0 0 0,0 0 1 0 0,0 0-1 0 0,0 0 0 0 0,0 0 0 0 0,0-1 0 0 0,1 1 0 0 0,-1-1 1 0 0,0 1-1 0 0,1-1 0 0 0,-1 0 0 0 0,0 0 0 0 0,1 0 0 0 0,-1 0 0 0 0,0 0 1 0 0,0-1-1 0 0,1 1 0 0 0,-1-1 0 0 0,0 0 0 0 0,0 1 0 0 0,1-1 1 0 0,-1 0-1 0 0,0 0 0 0 0,3-2 0 0 0,-1 0-686 0 0,0-1 1 0 0,0 1-1 0 0,-1-1 0 0 0,1 0 1 0 0,-1 0-1 0 0,0 0 0 0 0,0 0 1 0 0,0-1-1 0 0,0 1 0 0 0,3-10 1 0 0,2-5-4282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9154 0 0,'30'-6'4348'0'0,"-24"5"-4116"0"0,1 2-1 0 0,0-1 0 0 0,-1 1 1 0 0,1 0-1 0 0,-1 0 1 0 0,11 4-1 0 0,-14-4-188 0 0,0 0-1 0 0,1 0 1 0 0,-1 0-1 0 0,0 0 1 0 0,0 1-1 0 0,0 0 1 0 0,0-1-1 0 0,0 1 1 0 0,-1 0-1 0 0,1 0 1 0 0,-1 1-1 0 0,1-1 1 0 0,-1 0-1 0 0,0 1 1 0 0,0-1-1 0 0,0 1 1 0 0,0 0-1 0 0,0 0 1 0 0,0 0-1 0 0,-1 0 1 0 0,1 0-1 0 0,-1 0 1 0 0,0 0-1 0 0,0 1 1 0 0,0 4-1 0 0,0 1 28 0 0,-1-1 0 0 0,0 1 0 0 0,-1-1-1 0 0,0 1 1 0 0,-1-1 0 0 0,1 0-1 0 0,-1 0 1 0 0,-1 1 0 0 0,0-1-1 0 0,0-1 1 0 0,-1 1 0 0 0,1 0-1 0 0,-2-1 1 0 0,1 0 0 0 0,-8 10-1 0 0,9-15-628 0 0,16-5 258 0 0,-4 2 269 0 0,1 0-1 0 0,-1-1 1 0 0,1 0-1 0 0,12-4 1 0 0,22-5-2333 0 0,-41 11 1988 0 0,-1-1 1 0 0,0 1-1 0 0,0-1 0 0 0,0 1 1 0 0,0-1-1 0 0,0 0 0 0 0,0 0 1 0 0,0 0-1 0 0,0 0 0 0 0,0 0 1 0 0,0-1-1 0 0,0 1 0 0 0,0 0 1 0 0,-1-1-1 0 0,1 0 0 0 0,2-2 1 0 0,-2 1 88 0 0,0-1 0 0 0,0 1 1 0 0,0-1-1 0 0,-1 0 0 0 0,1 0 0 0 0,-1 1 1 0 0,0-1-1 0 0,2-7 0 0 0,-2-5 149 0 0,0-1-1 0 0,0 1 0 0 0,-4-27 0 0 0,2 30-123 0 0,0 2 31 0 0,2-13 4486 0 0,5 38-2262 0 0,-2 4-1186 0 0,0 0 0 0 0,-1 0 0 0 0,0 0 0 0 0,-2 1 0 0 0,0 21 0 0 0,-11 92-404 0 0,9-120-316 0 0,3-16-127 0 0,0 1 1 0 0,1-1-1 0 0,0 1 0 0 0,0-1 1 0 0,0 1-1 0 0,0 0 0 0 0,0 0 1 0 0,1 1-1 0 0,-1-1 0 0 0,7-3 1 0 0,-5 2-63 0 0,0 1 0 0 0,1 0 0 0 0,-1 0 0 0 0,0 0 0 0 0,1 1 0 0 0,0 0 0 0 0,0 0 0 0 0,-1 0 1 0 0,10-1-1 0 0,8-1-6417 0 0,-14 2 1911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41 4033 0 0,'-2'0'407'0'0,"-1"-1"0"0"0,0 1 0 0 0,1-1 0 0 0,-1 1-1 0 0,0 0 1 0 0,0 0 0 0 0,1 1 0 0 0,-1-1 0 0 0,0 0 0 0 0,1 1 0 0 0,-1 0 0 0 0,0-1 0 0 0,1 1 0 0 0,-1 0 0 0 0,1 0-1 0 0,-1 1 1 0 0,1-1 0 0 0,0 1 0 0 0,-1-1 0 0 0,1 1 0 0 0,0-1 0 0 0,0 1 0 0 0,0 0 0 0 0,-2 3 0 0 0,-1 0-20 0 0,0 0 1 0 0,0 1-1 0 0,1 0 1 0 0,0 0-1 0 0,0 0 1 0 0,0 0-1 0 0,1 1 1 0 0,-3 7-1 0 0,4-8-295 0 0,0 0 0 0 0,1 0 0 0 0,0 0 0 0 0,1 0 1 0 0,-1 0-1 0 0,1 0 0 0 0,0 0 0 0 0,1 1 0 0 0,0-1 0 0 0,1 7 0 0 0,-1-9-105 0 0,0-1-1 0 0,0 1 1 0 0,0-1 0 0 0,0 0-1 0 0,0 0 1 0 0,1 0-1 0 0,0 0 1 0 0,-1 0 0 0 0,1 0-1 0 0,0 0 1 0 0,1 0 0 0 0,-1-1-1 0 0,0 1 1 0 0,1-1-1 0 0,0 1 1 0 0,-1-1 0 0 0,1 0-1 0 0,0 0 1 0 0,5 2 0 0 0,-7-4-9 0 0,0 1-1 0 0,1-1 1 0 0,0 0 0 0 0,-1 0 0 0 0,1 0 0 0 0,-1 0 0 0 0,1 0 0 0 0,-1 0 0 0 0,1 0 0 0 0,-1 0 0 0 0,1 0-1 0 0,-1-1 1 0 0,1 1 0 0 0,-1-1 0 0 0,1 1 0 0 0,-1-1 0 0 0,0 0 0 0 0,1 0 0 0 0,-1 1 0 0 0,0-1-1 0 0,0 0 1 0 0,1 0 0 0 0,-1 0 0 0 0,0 0 0 0 0,0 0 0 0 0,0-1 0 0 0,0 1 0 0 0,0 0 0 0 0,-1 0 0 0 0,1-1-1 0 0,0 1 1 0 0,0 0 0 0 0,-1-1 0 0 0,1-2 0 0 0,5-7-261 0 0,-1-1 0 0 0,-1 0 0 0 0,3-13 0 0 0,-5 18-48 0 0,0 1 146 0 0,0-2-323 0 0,1-1 1 0 0,-1 1-1 0 0,0-1 0 0 0,0-17 0 0 0,-2 22 408 0 0,-1 0 0 0 0,1 0 0 0 0,-1 0 0 0 0,0 0-1 0 0,0 1 1 0 0,-1-1 0 0 0,1 0 0 0 0,-1 1 0 0 0,0-1 0 0 0,1 1-1 0 0,-2 0 1 0 0,1-1 0 0 0,-5-5 0 0 0,6 9 98 0 0,0-1 1 0 0,0 0-1 0 0,0 0 1 0 0,0 0-1 0 0,0 0 1 0 0,0 0-1 0 0,1 0 1 0 0,-1 0-1 0 0,0 0 1 0 0,1 0-1 0 0,-1 0 1 0 0,0 0-1 0 0,1 0 1 0 0,0-1-1 0 0,-1 1 0 0 0,1 0 1 0 0,0 0-1 0 0,-1 0 1 0 0,1-1-1 0 0,0 1 1 0 0,0 0-1 0 0,0 0 1 0 0,0-1-1 0 0,0 1 1 0 0,1 0-1 0 0,-1 0 1 0 0,0-1-1 0 0,0 1 1 0 0,1-2-1 0 0,1 2 28 0 0,-1 0 0 0 0,1 1 0 0 0,0-1 0 0 0,-1 0 0 0 0,1 1 0 0 0,-1-1 0 0 0,1 1 0 0 0,0 0 0 0 0,0-1 0 0 0,-1 1 0 0 0,1 0 0 0 0,0 0 0 0 0,-1 0 0 0 0,1 0 0 0 0,0 0 1 0 0,-1 1-1 0 0,1-1 0 0 0,0 0 0 0 0,-1 1 0 0 0,1 0 0 0 0,3 1 0 0 0,2 0-25 0 0,0 0 0 0 0,0 1 0 0 0,-1 0 0 0 0,1 1 0 0 0,-1-1 0 0 0,1 1 0 0 0,-1 1 0 0 0,0-1 1 0 0,-1 1-1 0 0,8 7 0 0 0,-51-3-4117 0 0,29-7 4015 0 0,-4 0 487 0 0,1 1-1 0 0,0 0 1 0 0,-20 8 0 0 0,30-11-276 0 0,1 1 1 0 0,-1 0-1 0 0,0 0 1 0 0,1 0-1 0 0,-1 0 1 0 0,1 0-1 0 0,-1 1 1 0 0,1-1-1 0 0,-1 0 1 0 0,1 1-1 0 0,0-1 1 0 0,0 1-1 0 0,-2 2 1 0 0,2-3-44 0 0,1 0 0 0 0,0 0 0 0 0,0 0 0 0 0,-1 1 0 0 0,1-1 1 0 0,0 0-1 0 0,0 0 0 0 0,0 0 0 0 0,0 0 0 0 0,1 1 0 0 0,-1-1 1 0 0,0 0-1 0 0,0 0 0 0 0,1 0 0 0 0,-1 0 0 0 0,0 0 0 0 0,1 0 1 0 0,-1 1-1 0 0,1-1 0 0 0,0 0 0 0 0,-1 0 0 0 0,1-1 0 0 0,0 1 1 0 0,1 1-1 0 0,-1 0-58 0 0,0-1 0 0 0,0 0 0 0 0,0 1 0 0 0,0-1 0 0 0,0 0 0 0 0,0 0 0 0 0,1 0 0 0 0,-1 0 0 0 0,0 0 0 0 0,1 0 0 0 0,-1 0 0 0 0,1-1 0 0 0,-1 1 0 0 0,1 0 0 0 0,-1-1 0 0 0,1 1 0 0 0,0-1 0 0 0,-1 0 0 0 0,1 1 0 0 0,0-1 0 0 0,-1 0 0 0 0,3 0 0 0 0,-1-1-134 0 0,0 0 0 0 0,-1 1 0 0 0,1-1 0 0 0,-1 0 0 0 0,0 0 0 0 0,1-1 0 0 0,-1 1 0 0 0,0 0 0 0 0,0-1 0 0 0,1 1 0 0 0,-1-1 0 0 0,3-3 0 0 0,1-2-847 0 0,-1 1 0 0 0,0-1 0 0 0,0 0 0 0 0,0-1 0 0 0,-1 1 0 0 0,0-1 0 0 0,4-10 0 0 0,-1 3-1817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2897 0 0,'0'18'9855'0'0,"7"80"-8544"0"0,-7-97-1316 0 0,5 78-2445 0 0,-10-27-3179 0 0,4-43 2419 0 0</inkml:trace>
  <inkml:trace contextRef="#ctx0" brushRef="#br0" timeOffset="1">82 265 3577 0 0,'-11'2'656'0'0,"3"0"-5"0"0,1 0 0 0 0,0 0 0 0 0,-1 0 0 0 0,-12 6 0 0 0,19-7-486 0 0,-1 0 1 0 0,1 0-1 0 0,-1 0 0 0 0,1 0 0 0 0,0 0 1 0 0,0 0-1 0 0,0 0 0 0 0,-1 0 0 0 0,1 0 1 0 0,0 0-1 0 0,1 1 0 0 0,-1-1 0 0 0,0 0 1 0 0,0 1-1 0 0,0-1 0 0 0,1 1 0 0 0,-1-1 0 0 0,1 1 1 0 0,-1-1-1 0 0,1 1 0 0 0,0-1 0 0 0,-1 1 1 0 0,1 0-1 0 0,0-1 0 0 0,0 1 0 0 0,0-1 1 0 0,0 1-1 0 0,0 0 0 0 0,1 1 0 0 0,-1-2-137 0 0,0 0 0 0 0,1 0 1 0 0,-1-1-1 0 0,0 1 0 0 0,1 0 0 0 0,-1 0 0 0 0,0-1 0 0 0,1 1 0 0 0,-1 0 0 0 0,1-1 0 0 0,-1 1 0 0 0,1 0 0 0 0,-1-1 0 0 0,1 1 0 0 0,-1-1 1 0 0,1 1-1 0 0,0-1 0 0 0,-1 1 0 0 0,1-1 0 0 0,0 1 0 0 0,-1-1 0 0 0,1 0 0 0 0,0 1 0 0 0,0-1 0 0 0,-1 0 0 0 0,1 0 0 0 0,0 0 0 0 0,0 1 1 0 0,0-1-1 0 0,-1 0 0 0 0,1 0 0 0 0,0 0 0 0 0,0 0 0 0 0,0 0 0 0 0,-1 0 0 0 0,1-1 0 0 0,0 1 0 0 0,0 0 0 0 0,0-1 0 0 0,36-13-34 0 0,-26 9 306 0 0,-27 37 1948 0 0,15-31-2232 0 0,0 0 0 0 0,0 0-1 0 0,0 0 1 0 0,1 0 0 0 0,-1 0 0 0 0,0 0 0 0 0,1 0-1 0 0,-1 0 1 0 0,1 0 0 0 0,-1 0 0 0 0,1 0-1 0 0,-1 0 1 0 0,1 0 0 0 0,0 1 0 0 0,-1-1-1 0 0,1 0 1 0 0,0 0 0 0 0,0 0 0 0 0,0 1 0 0 0,0-1-1 0 0,0 0 1 0 0,0 0 0 0 0,1 0 0 0 0,-1 1-1 0 0,0-1 1 0 0,1 0 0 0 0,-1 0 0 0 0,0 0 0 0 0,2 1-1 0 0,-1 0-5 0 0,1 0 1 0 0,0 0-1 0 0,0 0 0 0 0,0 0 0 0 0,0-1 0 0 0,1 1 0 0 0,-1-1 1 0 0,0 0-1 0 0,1 1 0 0 0,-1-1 0 0 0,1 0 0 0 0,3 1 0 0 0,9 1-553 0 0,-1 0-1 0 0,1 0 0 0 0,25 0 0 0 0,-30-3-1130 0 0,0 0-1 0 0,0-1 0 0 0,17-3 1 0 0,-9 1-3079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6937 0 0,'-4'5'3814'0'0,"12"-2"-2313"0"0,12-1-792 0 0,-20-2-670 0 0,39 3-161 0 0,-1 2 1 0 0,0 2-1 0 0,43 13 0 0 0,-78-19-313 0 0,0 0-1 0 0,0 0 1 0 0,1-1-1 0 0,-1 1 0 0 0,0-1 1 0 0,1 0-1 0 0,-1 0 1 0 0,0 0-1 0 0,1 0 1 0 0,-1 0-1 0 0,0-1 0 0 0,5-1 1 0 0,4-4-3687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5633 0 0,'37'36'9077'0'0,"71"55"-7126"0"0,-102-87-1825 0 0,-1 0 0 0 0,-1 0-1 0 0,1 0 1 0 0,-1 1 0 0 0,1 0 0 0 0,-1 0 0 0 0,0 0-1 0 0,-1 0 1 0 0,0 1 0 0 0,0-1 0 0 0,0 1 0 0 0,0 0 0 0 0,-1 0-1 0 0,0 0 1 0 0,0 0 0 0 0,0 0 0 0 0,-1 1 0 0 0,0-1-1 0 0,0 0 1 0 0,-1 1 0 0 0,0-1 0 0 0,0 1 0 0 0,0-1-1 0 0,-1 1 1 0 0,0-1 0 0 0,0 0 0 0 0,-1 0 0 0 0,0 1 0 0 0,0-1-1 0 0,0 0 1 0 0,-1 0 0 0 0,0-1 0 0 0,0 1 0 0 0,0-1-1 0 0,-1 1 1 0 0,1-1 0 0 0,-7 6 0 0 0,7-7-151 0 0,-1-1 0 0 0,0 0-1 0 0,-1 0 1 0 0,1 0 0 0 0,-1 0 0 0 0,1 0 0 0 0,-1-1-1 0 0,0 0 1 0 0,0 0 0 0 0,0 0 0 0 0,0-1 0 0 0,0 1 0 0 0,0-1-1 0 0,0 0 1 0 0,0-1 0 0 0,-11 1 0 0 0,36 3-11003 0 0,-9-3 4915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7258 0 0,'2'-23'3196'0'0,"1"12"4545"0"0,-2 24-6685 0 0,0 0 1 0 0,-1-1 0 0 0,-3 20-1 0 0,1 13-617 0 0,13 131 154 0 0,-7-150-1260 0 0,0-1-1 0 0,2 1 1 0 0,1-2 0 0 0,18 44-1 0 0,-15-50-1786 0 0,-10-18 2156 0 0,1 1 1 0 0,-1-1-1 0 0,0 1 1 0 0,1-1-1 0 0,-1 1 1 0 0,1-1-1 0 0,-1 1 1 0 0,1-1-1 0 0,-1 1 1 0 0,1-1-1 0 0,-1 0 1 0 0,1 1-1 0 0,-1-1 1 0 0,1 0-1 0 0,0 1 1 0 0,-1-1-1 0 0,1 0 1 0 0,0 0-1 0 0,-1 0 1 0 0,1 0-1 0 0,-1 1 0 0 0,1-1 1 0 0,0 0-1 0 0,-1 0 1 0 0,1 0-1 0 0,0 0 1 0 0,0-1-1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9186 0 0,'-6'13'1240'0'0,"0"0"0"0"0,1 0 0 0 0,1 0 1 0 0,0 1-1 0 0,1 0 0 0 0,-3 23 0 0 0,5-31-1150 0 0,1 0 0 0 0,0 0 0 0 0,0 1 0 0 0,0-1 0 0 0,1 0 0 0 0,0 0 0 0 0,0 0 1 0 0,1 0-1 0 0,0 0 0 0 0,0 0 0 0 0,0 0 0 0 0,0 0 0 0 0,1-1 0 0 0,0 1 0 0 0,1-1 0 0 0,-1 0 0 0 0,6 6 0 0 0,-3-5-105 0 0,1 1 0 0 0,-1-2 0 0 0,1 1 0 0 0,1-1 0 0 0,-1 0-1 0 0,1-1 1 0 0,0 1 0 0 0,0-1 0 0 0,0-1 0 0 0,1 0 0 0 0,-1 0 0 0 0,16 2-1 0 0,-20-4 16 0 0,-1 0 0 0 0,1-1-1 0 0,-1 0 1 0 0,1 0-1 0 0,-1 0 1 0 0,1 0 0 0 0,0 0-1 0 0,-1-1 1 0 0,1 0-1 0 0,-1 0 1 0 0,0 0 0 0 0,1 0-1 0 0,-1 0 1 0 0,0-1-1 0 0,1 1 1 0 0,-1-1 0 0 0,0 0-1 0 0,0 0 1 0 0,0 0-1 0 0,-1 0 1 0 0,1 0 0 0 0,0-1-1 0 0,-1 1 1 0 0,0-1-1 0 0,1 0 1 0 0,-1 0 0 0 0,0 0-1 0 0,0 0 1 0 0,-1 0-1 0 0,1 0 1 0 0,-1-1 0 0 0,1 1-1 0 0,-1 0 1 0 0,0-4-1 0 0,1-1 43 0 0,0 1 0 0 0,-1-1 0 0 0,0 0 0 0 0,-1 0 0 0 0,0 1 0 0 0,0-1 0 0 0,0 0 0 0 0,-1 0 0 0 0,-1 1 0 0 0,1-1 0 0 0,-1 0-1 0 0,0 1 1 0 0,-1 0 0 0 0,0-1 0 0 0,0 1 0 0 0,0 0 0 0 0,-1 0 0 0 0,0 1 0 0 0,0-1 0 0 0,-1 1 0 0 0,-9-10 0 0 0,10 12-11 0 0,0 0 1 0 0,0 0-1 0 0,-1 0 1 0 0,1 1-1 0 0,-1 0 1 0 0,0 0-1 0 0,0 0 1 0 0,0 0-1 0 0,0 1 1 0 0,-1 0-1 0 0,1 0 1 0 0,0 0-1 0 0,-1 1 1 0 0,0-1-1 0 0,1 1 1 0 0,-1 1-1 0 0,0-1 1 0 0,1 1-1 0 0,-1 0 1 0 0,0 0-1 0 0,0 1 1 0 0,1 0-1 0 0,-1 0 1 0 0,0 0-1 0 0,1 1 1 0 0,0-1-1 0 0,-1 1 1 0 0,1 1 0 0 0,0-1-1 0 0,-6 4 1 0 0,9-5-225 0 0,0 1 1 0 0,0-1-1 0 0,0 1 1 0 0,0-1-1 0 0,0 1 1 0 0,0-1-1 0 0,0 1 1 0 0,1 0-1 0 0,-1 0 1 0 0,-2 4-1 0 0,4-5-179 0 0,-1 0 0 0 0,1 0-1 0 0,0 0 1 0 0,-1 0 0 0 0,1 0-1 0 0,0 0 1 0 0,0 0 0 0 0,0 1-1 0 0,0-1 1 0 0,0 0 0 0 0,0 0 0 0 0,0 0-1 0 0,0 0 1 0 0,0 0 0 0 0,0 0-1 0 0,0 1 1 0 0,1-1 0 0 0,-1 0-1 0 0,1 0 1 0 0,-1 0 0 0 0,1 0 0 0 0,-1 0-1 0 0,1 0 1 0 0,-1 0 0 0 0,2 1-1 0 0,5 7-5301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5041 0 0,'4'0'7486'0'0,"-4"0"-7374"0"0,3 12 3287 0 0,1 23-2487 0 0,-3-24-132 0 0,4 33-422 0 0,13 79 432 0 0,-15-109-1614 0 0,0-1 0 0 0,1 1 0 0 0,1-1 0 0 0,0 0 0 0 0,1-1 0 0 0,12 21-1 0 0,-18-32 482 0 0,1 1 0 0 0,0-1 0 0 0,0 1 0 0 0,0-1 0 0 0,0 1-1 0 0,1-1 1 0 0,-1 0 0 0 0,0 1 0 0 0,0-1 0 0 0,1 0-1 0 0,-1 0 1 0 0,1 0 0 0 0,-1 0 0 0 0,1 0 0 0 0,-1 0 0 0 0,1-1-1 0 0,0 1 1 0 0,-1 0 0 0 0,1-1 0 0 0,2 1 0 0 0,5-2-3207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5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6137 0 0,'0'0'142'0'0,"-1"-1"1"0"0,1 1-1 0 0,-1 0 0 0 0,0 0 0 0 0,1 0 0 0 0,-1 0 1 0 0,1 0-1 0 0,-1 0 0 0 0,0 0 0 0 0,1 0 0 0 0,-1 0 0 0 0,1 0 1 0 0,-1 0-1 0 0,1 0 0 0 0,-1 0 0 0 0,0 0 0 0 0,1 1 1 0 0,-1-1-1 0 0,1 0 0 0 0,-1 0 0 0 0,1 1 0 0 0,-1-1 0 0 0,1 0 1 0 0,-1 1-1 0 0,1-1 0 0 0,-1 0 0 0 0,1 1 0 0 0,0-1 1 0 0,-1 1-1 0 0,1-1 0 0 0,-1 1 0 0 0,1-1 0 0 0,0 1 0 0 0,0-1 1 0 0,-1 1-1 0 0,1-1 0 0 0,0 1 0 0 0,0 0 0 0 0,0-1 1 0 0,-1 1-1 0 0,1-1 0 0 0,0 1 0 0 0,0 0 0 0 0,0 0-88 0 0,0 0-1 0 0,0 0 0 0 0,1 0 0 0 0,-1 0 1 0 0,0-1-1 0 0,0 1 0 0 0,0 0 0 0 0,1 0 1 0 0,-1-1-1 0 0,1 1 0 0 0,-1 0 0 0 0,0 0 1 0 0,1-1-1 0 0,-1 1 0 0 0,1 0 1 0 0,-1-1-1 0 0,1 1 0 0 0,0-1 0 0 0,-1 1 1 0 0,1-1-1 0 0,0 1 0 0 0,-1-1 0 0 0,1 1 1 0 0,0-1-1 0 0,0 1 0 0 0,-1-1 0 0 0,1 0 1 0 0,0 0-1 0 0,0 1 0 0 0,0-1 1 0 0,-1 0-1 0 0,1 0 0 0 0,1 0 0 0 0,5 0-45 0 0,-1 0 1 0 0,0-1-1 0 0,1 0 0 0 0,-1 0 0 0 0,0 0 0 0 0,0-1 0 0 0,0 0 0 0 0,9-5 0 0 0,-8 5-11 0 0,0-1 0 0 0,0 1 0 0 0,-1 0 0 0 0,15-2-1 0 0,-18 4-9 0 0,0 0 0 0 0,0 0 0 0 0,0 0 0 0 0,0 0 0 0 0,-1 1 0 0 0,1-1-1 0 0,0 1 1 0 0,0 0 0 0 0,0 0 0 0 0,0 0 0 0 0,-1 0 0 0 0,1 1-1 0 0,0-1 1 0 0,-1 1 0 0 0,5 3 0 0 0,17 19-2140 0 0,-11-5-2034 0 0,-9-8-459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3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 4825 0 0,'-2'-1'210'0'0,"1"0"0"0"0,0 0 1 0 0,-1 1-1 0 0,1-1 0 0 0,0 0 0 0 0,-1 1 0 0 0,1 0 1 0 0,-1-1-1 0 0,1 1 0 0 0,-1 0 0 0 0,1-1 0 0 0,-1 1 1 0 0,1 0-1 0 0,-1 0 0 0 0,1 0 0 0 0,-1 1 0 0 0,1-1 1 0 0,-1 0-1 0 0,1 1 0 0 0,-1-1 0 0 0,1 0 0 0 0,-1 1 1 0 0,1 0-1 0 0,-2 0 0 0 0,-6 3 1626 0 0,8-4-1753 0 0,1 0 1 0 0,0 0-1 0 0,0 0 1 0 0,0 0-1 0 0,-1 0 1 0 0,1 0-1 0 0,0 0 1 0 0,0 0-1 0 0,0 0 1 0 0,-1 0-1 0 0,1 0 1 0 0,0 0-1 0 0,0 0 1 0 0,0 1 0 0 0,-1-1-1 0 0,1 0 1 0 0,0 0-1 0 0,0 0 1 0 0,0 0-1 0 0,-1 0 1 0 0,1 0-1 0 0,0 1 1 0 0,0-1-1 0 0,0 0 1 0 0,0 0-1 0 0,0 0 1 0 0,-1 0-1 0 0,1 1 1 0 0,0-1-1 0 0,0 0 1 0 0,0 0-1 0 0,0 0 1 0 0,0 1-1 0 0,0-1 1 0 0,0 0-1 0 0,0 0 1 0 0,0 0-1 0 0,0 1 1 0 0,0-1-1 0 0,0 0 1 0 0,0 0-1 0 0,0 1 1 0 0,0-1-1 0 0,0 0 1 0 0,11 6 1350 0 0,-6-4-1750 0 0,12 4 331 0 0,1-1 1 0 0,0 0 0 0 0,0-1-1 0 0,0-1 1 0 0,0-1 0 0 0,23 0 0 0 0,41 5 84 0 0,-56 6 822 0 0,-16-3-2459 0 0,-9 0-7490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9994 0 0,'-16'-12'3149'0'0,"9"8"-1099"0"0,17 10-1224 0 0,-6-3-762 0 0,6 5-110 0 0,1-1 0 0 0,0 0 0 0 0,0 0 0 0 0,0-1 0 0 0,1-1 0 0 0,0 0 0 0 0,0-1 0 0 0,1 0 0 0 0,23 4 0 0 0,-25-6-941 0 0,11-1-7022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5025 0 0,'3'-2'406'0'0,"-1"0"-1"0"0,1 1 1 0 0,0-1 0 0 0,-1 0-1 0 0,1 1 1 0 0,0 0 0 0 0,0-1-1 0 0,0 1 1 0 0,4-1 0 0 0,-1 1-175 0 0,0-1 1 0 0,0 1-1 0 0,0 0 1 0 0,0 1 0 0 0,0-1-1 0 0,0 1 1 0 0,0 1-1 0 0,0-1 1 0 0,0 1 0 0 0,0 0-1 0 0,0 0 1 0 0,0 1-1 0 0,10 3 1 0 0,-16-4-138 0 0,1 0 1 0 0,0 0-1 0 0,0 0 1 0 0,0 0-1 0 0,-1 0 1 0 0,1 0-1 0 0,0 0 0 0 0,-1 0 1 0 0,1 0-1 0 0,-1 1 1 0 0,1-1-1 0 0,-1 0 1 0 0,0 0-1 0 0,1 0 1 0 0,-1 1-1 0 0,0-1 0 0 0,0 0 1 0 0,0 1-1 0 0,0-1 1 0 0,0 0-1 0 0,0 0 1 0 0,0 1-1 0 0,0-1 1 0 0,-1 0-1 0 0,1 0 0 0 0,0 0 1 0 0,-1 1-1 0 0,1-1 1 0 0,-1 0-1 0 0,0 0 1 0 0,1 0-1 0 0,-2 2 0 0 0,-24 37 436 0 0,25-38-470 0 0,-5 5-23 0 0,1 0-1 0 0,0 0 1 0 0,1 1-1 0 0,0-1 1 0 0,0 1 0 0 0,0 0-1 0 0,1 0 1 0 0,-3 15-1 0 0,5-20-38 0 0,1 0-1 0 0,0 0 1 0 0,0 0-1 0 0,0 0 0 0 0,0 0 1 0 0,0 0-1 0 0,1 0 1 0 0,0 0-1 0 0,-1 0 0 0 0,1 0 1 0 0,0 0-1 0 0,0 0 0 0 0,1 0 1 0 0,-1-1-1 0 0,1 1 1 0 0,-1 0-1 0 0,1-1 0 0 0,0 1 1 0 0,0-1-1 0 0,0 0 0 0 0,0 1 1 0 0,0-1-1 0 0,0 0 1 0 0,1-1-1 0 0,-1 1 0 0 0,1 0 1 0 0,0-1-1 0 0,2 2 0 0 0,-3-1 5 0 0,1-1-1 0 0,-1 0 1 0 0,0 0-1 0 0,0 0 1 0 0,1 0-1 0 0,-1-1 1 0 0,1 1-1 0 0,-1-1 1 0 0,1 1-1 0 0,-1-1 1 0 0,1 0-1 0 0,-1 0 1 0 0,0 0-1 0 0,1 0 1 0 0,-1 0-1 0 0,1-1 1 0 0,-1 1-1 0 0,1-1 1 0 0,-1 0-1 0 0,1 1 1 0 0,-1-1-1 0 0,0 0 1 0 0,0-1-1 0 0,1 1 1 0 0,-1 0-1 0 0,0 0 1 0 0,0-1-1 0 0,0 1 0 0 0,-1-1 1 0 0,1 0-1 0 0,0 0 1 0 0,0 0-1 0 0,-1 0 1 0 0,2-2-1 0 0,-1 1-174 0 0,1 0 0 0 0,-1-1 0 0 0,-1 1 0 0 0,1-1 0 0 0,0 1 0 0 0,-1-1 0 0 0,0 0 0 0 0,0 1 0 0 0,0-1 0 0 0,0 0 0 0 0,0 0 0 0 0,-1 0 0 0 0,0 0 0 0 0,0 0-1 0 0,0 0 1 0 0,0 0 0 0 0,0 0 0 0 0,-1 0 0 0 0,0 1 0 0 0,0-1 0 0 0,-2-5 0 0 0,0 3-740 0 0,-1-1 0 0 0,0 0 0 0 0,-1 1 0 0 0,1 0 0 0 0,-1 0 1 0 0,-1 0-1 0 0,-10-10 0 0 0,-2-1 626 0 0,42-6 1141 0 0,-19 20-673 0 0,1 0 1 0 0,-1 1 0 0 0,1-1-1 0 0,0 1 1 0 0,0 0-1 0 0,-1 1 1 0 0,1 0-1 0 0,0-1 1 0 0,1 2 0 0 0,-1-1-1 0 0,0 1 1 0 0,7 0-1 0 0,-10 0-195 0 0,0 0 0 0 0,-1 0 0 0 0,1 0 0 0 0,0 0 0 0 0,-1 1 0 0 0,1-1 0 0 0,-1 1 0 0 0,1 0 0 0 0,0 0 0 0 0,-1 0 0 0 0,1 0 0 0 0,-1 0 0 0 0,0 0 0 0 0,1 1 0 0 0,-1-1 0 0 0,0 1 0 0 0,0-1 0 0 0,0 1-1 0 0,0 0 1 0 0,0 0 0 0 0,-1 0 0 0 0,1 0 0 0 0,0 0 0 0 0,-1 0 0 0 0,1 1 0 0 0,-1-1 0 0 0,0 1 0 0 0,0-1 0 0 0,2 6 0 0 0,-4 5-2177 0 0,-1-5-1013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3 188 7506 0 0,'-2'2'1640'0'0,"2"3"-144"0"0,1 0-343 0 0,4 2-465 0 0,1-1-312 0 0,4 0-168 0 0,0 1-128 0 0,2-3-56 0 0,-1-1 0 0 0,1 0-16 0 0,-1-3-16 0 0,-1 0-176 0 0,2-3-400 0 0,-4 0-665 0 0,3-1-807 0 0,11 13-2793 0 0,-13-17 1552 0 0</inkml:trace>
  <inkml:trace contextRef="#ctx0" brushRef="#br0" timeOffset="1">135 0 8922 0 0,'-3'11'1464'0'0,"1"0"-288"0"0,-1 5-263 0 0,2 3-297 0 0,0 0-208 0 0,-1 3-144 0 0,1 1-88 0 0,1-2-72 0 0,-1-1-56 0 0,2-2-88 0 0,-1 0-280 0 0,0-2-496 0 0,1 1-625 0 0,1-3-583 0 0,-1-3 112 0 0,-1-1 415 0 0,10 16-2023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92 5817 0 0,'-1'2'261'0'0,"0"0"0"0"0,0 0 0 0 0,1 1 0 0 0,-1-1 0 0 0,1 0 0 0 0,0 0 0 0 0,-1 0 0 0 0,1 0 0 0 0,0 1 0 0 0,0-1 0 0 0,0 0 0 0 0,1 0 0 0 0,-1 0 0 0 0,0 1 0 0 0,1-1 0 0 0,0 0 0 0 0,-1 0 0 0 0,1 0 0 0 0,0 0 0 0 0,0 0 0 0 0,2 4-1 0 0,-1-5-212 0 0,-1 0-1 0 0,0 0 0 0 0,1 0 1 0 0,-1 0-1 0 0,1 0 0 0 0,-1-1 1 0 0,1 1-1 0 0,-1 0 0 0 0,1-1 1 0 0,-1 1-1 0 0,1-1 0 0 0,0 1 1 0 0,-1-1-1 0 0,1 0 0 0 0,0 0 1 0 0,-1 1-1 0 0,1-1 0 0 0,0 0 1 0 0,-1-1-1 0 0,1 1 0 0 0,0 0 1 0 0,-1 0-1 0 0,1-1 0 0 0,0 1 1 0 0,-1-1-1 0 0,1 0 0 0 0,-1 1 0 0 0,1-1 1 0 0,-1 0-1 0 0,2-1 0 0 0,0 0 35 0 0,0 0 0 0 0,0 0 0 0 0,0 0 0 0 0,0-1 0 0 0,0 1 0 0 0,-1-1 0 0 0,1 0 0 0 0,-1 0 0 0 0,0 0 0 0 0,0 0 0 0 0,0 0 0 0 0,0 0 0 0 0,-1 0 0 0 0,1-1 0 0 0,-1 1 0 0 0,0-1 0 0 0,0 1 0 0 0,0-1 0 0 0,0 1 0 0 0,-1-1 0 0 0,1 0 0 0 0,-1 1 0 0 0,0-1 0 0 0,0 0 0 0 0,-1-4 0 0 0,1 5 27 0 0,0 0 1 0 0,-1 1 0 0 0,1-1-1 0 0,-1 0 1 0 0,0 1 0 0 0,1-1-1 0 0,-1 1 1 0 0,0-1 0 0 0,-1 1-1 0 0,1-1 1 0 0,0 1 0 0 0,-1 0-1 0 0,1-1 1 0 0,-1 1 0 0 0,0 0-1 0 0,0 0 1 0 0,1 0 0 0 0,-2 1-1 0 0,1-1 1 0 0,0 0 0 0 0,0 1-1 0 0,0-1 1 0 0,-1 1 0 0 0,1 0-1 0 0,-1-1 1 0 0,1 1 0 0 0,-1 1-1 0 0,1-1 1 0 0,-1 0-1 0 0,0 0 1 0 0,1 1 0 0 0,-1 0-1 0 0,0-1 1 0 0,-3 1 0 0 0,-1 1 25 0 0,-1 0-1 0 0,1 0 1 0 0,0 0 0 0 0,0 1 0 0 0,0 0 0 0 0,0 0 0 0 0,0 1-1 0 0,1 0 1 0 0,-1 0 0 0 0,1 1 0 0 0,-10 6 0 0 0,14-8-228 0 0,0-1 0 0 0,0 1-1 0 0,0 0 1 0 0,0-1 0 0 0,1 1 0 0 0,-1 0 0 0 0,0 0 0 0 0,1 0 0 0 0,0 0 0 0 0,-1 0 0 0 0,1 0-1 0 0,0 1 1 0 0,0-1 0 0 0,0 0 0 0 0,0 1 0 0 0,1-1 0 0 0,-1 0 0 0 0,1 1 0 0 0,-1-1 0 0 0,1 1-1 0 0,0-1 1 0 0,0 1 0 0 0,0-1 0 0 0,0 1 0 0 0,1-1 0 0 0,-1 1 0 0 0,1-1 0 0 0,-1 0 0 0 0,1 1-1 0 0,0-1 1 0 0,0 0 0 0 0,0 1 0 0 0,0-1 0 0 0,0 0 0 0 0,0 0 0 0 0,4 4 0 0 0,18 22-7081 0 0,-9-12 1021 0 0</inkml:trace>
  <inkml:trace contextRef="#ctx0" brushRef="#br0" timeOffset="1">489 195 19484 0 0,'-10'-5'1544'0'0,"1"1"-671"0"0,-2 0-361 0 0,2 2-224 0 0,4 4-656 0 0,1 1-969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4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49 7666 0 0,'-4'-3'620'0'0,"-1"0"1"0"0,1-1-1 0 0,1 1 1 0 0,-1-1 0 0 0,-5-7-1 0 0,9 11-565 0 0,0-1-1 0 0,-1 1 1 0 0,1 0-1 0 0,0-1 1 0 0,0 1-1 0 0,0-1 1 0 0,-1 1-1 0 0,1 0 1 0 0,0-1-1 0 0,0 1 1 0 0,0-1-1 0 0,0 1 1 0 0,0-1-1 0 0,0 1 1 0 0,0-1-1 0 0,0 1 1 0 0,0 0-1 0 0,0-1 1 0 0,0 1-1 0 0,0-1 1 0 0,0 1-1 0 0,1-1 1 0 0,-1 1-1 0 0,0-1 1 0 0,0 1-1 0 0,0 0 1 0 0,1-1-1 0 0,0 0 33 0 0,0 0-1 0 0,0 0 1 0 0,1 0-1 0 0,-1 1 1 0 0,0-1 0 0 0,0 1-1 0 0,1-1 1 0 0,-1 1-1 0 0,0-1 1 0 0,1 1-1 0 0,-1 0 1 0 0,0-1-1 0 0,4 1 1 0 0,9-1 191 0 0,1 1 0 0 0,0 1 0 0 0,0 0 0 0 0,0 1 0 0 0,-1 1 0 0 0,17 5 0 0 0,-10-3-200 0 0,0-1 1 0 0,22 2 0 0 0,-18-3-1080 0 0,-17-2-2680 0 0,-20-2-1911 0 0,5 0 1982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5481 0 0,'-1'2'433'0'0,"-1"0"0"0"0,0-1 0 0 0,0 1 0 0 0,1 1 0 0 0,0-1 0 0 0,-1 0 0 0 0,1 0 0 0 0,0 0 0 0 0,0 1 0 0 0,0-1 0 0 0,0 1 0 0 0,0-1 0 0 0,1 1 0 0 0,-1-1 0 0 0,1 1 0 0 0,0-1 0 0 0,0 1 0 0 0,0 3 0 0 0,5 55 1406 0 0,-1-38-1411 0 0,15 107 528 0 0,-2-26-3063 0 0,-11-36-4898 0 0,-6-54 2299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6577 0 0,'0'0'300'0'0,"0"-1"0"0"0,0 1-1 0 0,0 0 1 0 0,0-1 0 0 0,4-4 4195 0 0,-4 5-4195 0 0,0 0 0 0 0,1-1-1 0 0,-1 1 1 0 0,1 0 0 0 0,-1 0-1 0 0,0 0 1 0 0,1-1 0 0 0,-1 1-1 0 0,1 0 1 0 0,-1 0 0 0 0,0 0-1 0 0,1 0 1 0 0,0 0 0 0 0,24 1 3077 0 0,36 15-4771 0 0,-43-11 2308 0 0,15 3-802 0 0,58 7 0 0 0,-79-14-305 0 0,0 0-1 0 0,1-1 1 0 0,-1-1-1 0 0,0 0 1 0 0,0-1-1 0 0,0 0 1 0 0,0-1-1 0 0,15-5 1 0 0,-4 1-2621 0 0,2 8-3890 0 0,-17 2 1468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119 185 7754 0 0,'-3'-1'451'0'0,"-1"0"1"0"0,1 0 0 0 0,-1 1-1 0 0,0-1 1 0 0,1 1 0 0 0,-1 0 0 0 0,0 0-1 0 0,1 0 1 0 0,-1 0 0 0 0,0 0-1 0 0,1 1 1 0 0,-1 0 0 0 0,-3 1-1 0 0,4-1-286 0 0,1 1 1 0 0,0 0-1 0 0,0 0 0 0 0,0 0 0 0 0,0 0 0 0 0,0 0 0 0 0,0 0 0 0 0,1 0 0 0 0,-1 0 0 0 0,1 1 1 0 0,0-1-1 0 0,-1 1 0 0 0,1-1 0 0 0,0 1 0 0 0,0-1 0 0 0,1 1 0 0 0,-1 0 0 0 0,0 2 0 0 0,-1 2-107 0 0,-1 1 0 0 0,2-1-1 0 0,-1 1 1 0 0,1-1-1 0 0,0 1 1 0 0,1 0-1 0 0,0-1 1 0 0,0 1 0 0 0,1 0-1 0 0,-1-1 1 0 0,2 1-1 0 0,-1-1 1 0 0,1 1-1 0 0,0-1 1 0 0,1 0 0 0 0,0 0-1 0 0,0 0 1 0 0,0 0-1 0 0,1 0 1 0 0,0-1-1 0 0,0 1 1 0 0,1-1 0 0 0,0 0-1 0 0,0 0 1 0 0,0-1-1 0 0,1 0 1 0 0,-1 0-1 0 0,13 8 1 0 0,-9-6-72 0 0,1-1 0 0 0,0 0 1 0 0,0 0-1 0 0,1-1 0 0 0,0-1 0 0 0,-1 1 0 0 0,2-2 1 0 0,12 3-1 0 0,-22-5 13 0 0,1-1-1 0 0,0 1 1 0 0,-1-1 0 0 0,1 0 0 0 0,0 0-1 0 0,-1 0 1 0 0,1 0 0 0 0,0-1 0 0 0,-1 1-1 0 0,1-1 1 0 0,0 0 0 0 0,-1 1 0 0 0,1-1 0 0 0,-1 0-1 0 0,1-1 1 0 0,-1 1 0 0 0,0 0 0 0 0,1-1-1 0 0,-1 1 1 0 0,0-1 0 0 0,0 0 0 0 0,0 1-1 0 0,0-1 1 0 0,0 0 0 0 0,-1 0 0 0 0,1-1 0 0 0,-1 1-1 0 0,1 0 1 0 0,-1 0 0 0 0,0-1 0 0 0,0 1-1 0 0,0-1 1 0 0,0 1 0 0 0,0-1 0 0 0,0 1-1 0 0,-1-1 1 0 0,1 0 0 0 0,-1 1 0 0 0,0-1 0 0 0,0-3-1 0 0,2-5 36 0 0,-2 0-1 0 0,1 1 1 0 0,-2-1 0 0 0,1 0-1 0 0,-1 0 1 0 0,-1 1-1 0 0,0-1 1 0 0,-1 1-1 0 0,0-1 1 0 0,0 1-1 0 0,-1 0 1 0 0,0 0-1 0 0,-1 0 1 0 0,0 1-1 0 0,-13-17 1 0 0,13 19 12 0 0,-1 0 0 0 0,0 1 0 0 0,0 0 0 0 0,0 0-1 0 0,-1 1 1 0 0,0-1 0 0 0,0 2 0 0 0,0-1 0 0 0,-1 1 0 0 0,0 0 0 0 0,0 0 0 0 0,0 1 0 0 0,0 0-1 0 0,0 1 1 0 0,0-1 0 0 0,-1 2 0 0 0,1-1 0 0 0,-1 1 0 0 0,0 1 0 0 0,-9-1 0 0 0,10 2-77 0 0,0-1 0 0 0,-1 1 0 0 0,1 0 1 0 0,-13 5-1 0 0,1 4-5529 0 0</inkml:trace>
  <inkml:trace contextRef="#ctx0" brushRef="#br0" timeOffset="1">476 3 10050 0 0,'0'-3'480'0'0,"4"3"-368"0"0,2 3-32 0 0,3 0-32 0 0,3 2-152 0 0,-1 0-120 0 0,2 0-200 0 0,-2-3-376 0 0,-1 0-432 0 0,-2-1 47 0 0,-1-1 177 0 0,0 0-2609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0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7610 0 0,'-1'-1'169'0'0,"1"1"0"0"0,-1 0 0 0 0,0 0 0 0 0,0 0 1 0 0,1 0-1 0 0,-1 0 0 0 0,0 0 0 0 0,1 0 0 0 0,-1 0 0 0 0,0 1 1 0 0,1-1-1 0 0,-1 0 0 0 0,0 0 0 0 0,1 0 0 0 0,-1 1 1 0 0,0-1-1 0 0,1 0 0 0 0,-1 1 0 0 0,1-1 0 0 0,-1 1 1 0 0,1-1-1 0 0,-1 0 0 0 0,1 1 0 0 0,-1-1 0 0 0,1 1 0 0 0,-1 0 1 0 0,1-1-1 0 0,-1 1 0 0 0,1-1 0 0 0,-1 2 0 0 0,1-1-53 0 0,0 1 0 0 0,0-1 0 0 0,0 0 0 0 0,1 1 0 0 0,-1-1 0 0 0,0 1 0 0 0,0-1 0 0 0,1 0 0 0 0,-1 1 0 0 0,1-1 0 0 0,0 0 0 0 0,-1 0 0 0 0,1 1 0 0 0,1 0-1 0 0,2 4-55 0 0,0 0-1 0 0,1 0 0 0 0,-1 0 0 0 0,1-1 0 0 0,7 5 1 0 0,-7-6-61 0 0,1-1 0 0 0,0 0 0 0 0,0 0 0 0 0,0-1 0 0 0,0 1 0 0 0,0-1 0 0 0,12 2 0 0 0,-17-4 28 0 0,1 1 0 0 0,-1-1 0 0 0,0 0 0 0 0,0 1 0 0 0,0-1 0 0 0,0 0 0 0 0,0 0 0 0 0,0 0 0 0 0,0 0 0 0 0,1 0 0 0 0,-1 0 0 0 0,0 0 0 0 0,0-1 0 0 0,0 1 1 0 0,0 0-1 0 0,0 0 0 0 0,0-1 0 0 0,0 1 0 0 0,0-1 0 0 0,0 1 0 0 0,0-1 0 0 0,0 0 0 0 0,0 1 0 0 0,0-1 0 0 0,0 0 0 0 0,0 0 0 0 0,0 1 0 0 0,-1-1 0 0 0,1 0 1 0 0,0 0-1 0 0,-1 0 0 0 0,1 0 0 0 0,-1 0 0 0 0,1 0 0 0 0,-1 0 0 0 0,1 0 0 0 0,-1 0 0 0 0,0 0 0 0 0,1 0 0 0 0,-1 0 0 0 0,0 0 0 0 0,0-1 0 0 0,0 1 0 0 0,0 0 1 0 0,0 0-1 0 0,0 0 0 0 0,0 0 0 0 0,0 0 0 0 0,0 0 0 0 0,0-1 0 0 0,-1 1 0 0 0,1 0 0 0 0,-1-1 0 0 0,1 1 5 0 0,-1-1 0 0 0,1 1-1 0 0,0 0 1 0 0,0 0 0 0 0,-1 0-1 0 0,1 0 1 0 0,-1 0 0 0 0,1 0 0 0 0,-1 0-1 0 0,1 1 1 0 0,-1-1 0 0 0,0 0-1 0 0,1 0 1 0 0,-1 0 0 0 0,0 0 0 0 0,0 1-1 0 0,1-1 1 0 0,-1 0 0 0 0,0 1-1 0 0,0-1 1 0 0,0 1 0 0 0,0-1-1 0 0,0 1 1 0 0,0-1 0 0 0,0 1 0 0 0,-2-1-1 0 0,1 1-155 0 0,-1 0 0 0 0,1 0-1 0 0,-1 0 1 0 0,1 0-1 0 0,-1 0 1 0 0,1 1 0 0 0,-1-1-1 0 0,1 1 1 0 0,0 0 0 0 0,-1-1-1 0 0,-2 3 1 0 0,-2 0-650 0 0,-1 1-1 0 0,1 0 1 0 0,0 1 0 0 0,0 0 0 0 0,0 0-1 0 0,-6 6 1 0 0,8-5 393 0 0,-1 0 338 0 0,0 0-1 0 0,0 0 1 0 0,0 1-1 0 0,1 0 1 0 0,0 0-1 0 0,0 1 1 0 0,0-1-1 0 0,1 1 1 0 0,-3 9-1 0 0,7-16 128 0 0,0-1-1 0 0,1 1 1 0 0,-1-1-1 0 0,0 1 1 0 0,1 0-1 0 0,-1-1 1 0 0,0 1-1 0 0,1-1 1 0 0,-1 1 0 0 0,0-1-1 0 0,1 0 1 0 0,-1 1-1 0 0,1-1 1 0 0,-1 1-1 0 0,1-1 1 0 0,-1 0-1 0 0,1 1 1 0 0,0-1-1 0 0,-1 0 1 0 0,1 0 0 0 0,-1 0-1 0 0,1 1 1 0 0,0-1-1 0 0,-1 0 1 0 0,1 0-1 0 0,-1 0 1 0 0,1 0-1 0 0,0 0 1 0 0,-1 0-1 0 0,1 0 1 0 0,-1 0 0 0 0,2 0-1 0 0,27-1 300 0 0,-26 1-245 0 0,150-12 826 0 0,-152 11-931 0 0,0 1 0 0 0,0 0 0 0 0,0 0 0 0 0,0 0 0 0 0,0 0 0 0 0,0 0 0 0 0,0 0 0 0 0,0 0 0 0 0,0 0-1 0 0,0 0 1 0 0,0 0 0 0 0,0 0 0 0 0,0 1 0 0 0,0-1 0 0 0,0 0 0 0 0,0 1 0 0 0,0-1 0 0 0,0 1 0 0 0,0-1 0 0 0,-1 1-1 0 0,1-1 1 0 0,0 1 0 0 0,0 0 0 0 0,-1-1 0 0 0,1 1 0 0 0,0 0 0 0 0,-1 0 0 0 0,1 0 0 0 0,0-1 0 0 0,-1 1 0 0 0,1 0 0 0 0,-1 0-1 0 0,0 0 1 0 0,1 0 0 0 0,-1 0 0 0 0,1 2 0 0 0,-1 2 154 0 0,0 0 1 0 0,0 0-1 0 0,-1 0 0 0 0,1 0 0 0 0,-1 0 0 0 0,-2 7 1 0 0,-2 8-243 0 0,3-4-107 0 0,-6 31-5895 0 0,8-46 5970 0 0,0-1-1 0 0,0 0 0 0 0,0 1 0 0 0,0-1 0 0 0,0 0 0 0 0,0 1 0 0 0,0-1 0 0 0,0 0 0 0 0,0 0 0 0 0,0 1 0 0 0,0-1 0 0 0,-1 0 0 0 0,1 0 0 0 0,0 1 0 0 0,0-1 0 0 0,0 0 0 0 0,0 0 0 0 0,-1 1 0 0 0,1-1 0 0 0,0 0 0 0 0,0 0 0 0 0,-1 0 0 0 0,1 1 0 0 0,0-1 0 0 0,0 0 0 0 0,-1 0 0 0 0,1 0 0 0 0,0 0 0 0 0,0 0 0 0 0,-1 0 0 0 0,1 0 0 0 0,0 1 0 0 0,-1-1 0 0 0,1 0 0 0 0,0 0 1 0 0,-1 0-1 0 0,1 0 0 0 0,0 0 0 0 0,0 0 0 0 0,-1 0 0 0 0,1-1 0 0 0,-1 1 0 0 0,-2 0-905 0 0,-1 3-2387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5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7778 0 0,'3'2'418'0'0,"0"0"0"0"0,0-1 1 0 0,0 1-1 0 0,0-1 0 0 0,1 1 1 0 0,-1-1-1 0 0,0 0 0 0 0,1-1 1 0 0,4 2-1 0 0,0-2-91 0 0,-1 0 1 0 0,1-1-1 0 0,-1 0 0 0 0,1 0 0 0 0,10-3 1 0 0,-12 2-266 0 0,0 1 0 0 0,0 0 0 0 0,0 0 1 0 0,1 0-1 0 0,-1 0 0 0 0,0 1 0 0 0,0 0 1 0 0,1 1-1 0 0,5 1 0 0 0,-11-2-33 0 0,0 0 0 0 0,-1 0 0 0 0,1 1 0 0 0,-1-1 0 0 0,1 1 0 0 0,-1-1 0 0 0,1 1 0 0 0,-1-1-1 0 0,1 1 1 0 0,-1-1 0 0 0,0 1 0 0 0,1-1 0 0 0,-1 1 0 0 0,0-1 0 0 0,1 1 0 0 0,-1 0 0 0 0,0-1 0 0 0,0 1 0 0 0,1-1 0 0 0,-1 1 0 0 0,0 0 0 0 0,0-1-1 0 0,0 1 1 0 0,0 0 0 0 0,0-1 0 0 0,0 1 0 0 0,0 0 0 0 0,0-1 0 0 0,0 1 0 0 0,0 0 0 0 0,0-1 0 0 0,-1 1 0 0 0,1 0 0 0 0,0-1 0 0 0,0 1-1 0 0,-1-1 1 0 0,1 1 0 0 0,0-1 0 0 0,-1 1 0 0 0,1 0 0 0 0,-1-1 0 0 0,0 1 0 0 0,-20 33 507 0 0,16-25-437 0 0,-1 0-85 0 0,1 1 0 0 0,0 0 0 0 0,1 0 0 0 0,0 0 0 0 0,0 0 0 0 0,-3 21 0 0 0,6-29-16 0 0,1 0-1 0 0,0 0 1 0 0,-1 1-1 0 0,1-1 1 0 0,0 0 0 0 0,0 0-1 0 0,1 1 1 0 0,-1-1-1 0 0,0 0 1 0 0,1 0-1 0 0,-1 1 1 0 0,1-1 0 0 0,0 0-1 0 0,0 0 1 0 0,0 0-1 0 0,0 0 1 0 0,0 0 0 0 0,0 0-1 0 0,0 0 1 0 0,1-1-1 0 0,-1 1 1 0 0,1 0-1 0 0,-1-1 1 0 0,1 1 0 0 0,0-1-1 0 0,0 1 1 0 0,-1-1-1 0 0,1 0 1 0 0,0 0-1 0 0,0 0 1 0 0,0 0 0 0 0,0 0-1 0 0,0 0 1 0 0,1 0-1 0 0,-1-1 1 0 0,0 1 0 0 0,0-1-1 0 0,0 0 1 0 0,1 1-1 0 0,3-1 1 0 0,-3 0 14 0 0,0 0 1 0 0,0 0-1 0 0,0 0 0 0 0,0 0 1 0 0,0 0-1 0 0,0-1 1 0 0,0 0-1 0 0,0 1 0 0 0,0-1 1 0 0,0 0-1 0 0,0 0 0 0 0,0-1 1 0 0,0 1-1 0 0,0-1 1 0 0,-1 1-1 0 0,1-1 0 0 0,-1 0 1 0 0,1 0-1 0 0,-1 0 0 0 0,0 0 1 0 0,0 0-1 0 0,0-1 1 0 0,0 1-1 0 0,0-1 0 0 0,0 1 1 0 0,-1-1-1 0 0,1 0 1 0 0,-1 1-1 0 0,0-1 0 0 0,1 0 1 0 0,-1 0-1 0 0,1-6 0 0 0,-1 2 83 0 0,1 0 0 0 0,-1-1-1 0 0,0 1 1 0 0,-1-1 0 0 0,1 1-1 0 0,-2-1 1 0 0,1 1 0 0 0,-1-1-1 0 0,0 1 1 0 0,0-1 0 0 0,-1 1-1 0 0,-4-10 1 0 0,4 11 12 0 0,-1 1 0 0 0,-1-1 0 0 0,1 1 0 0 0,-1 0-1 0 0,-6-7 1 0 0,9 10-233 0 0,0 1 0 0 0,0 0 1 0 0,1 0-1 0 0,-1 1 0 0 0,0-1 0 0 0,0 0 0 0 0,0 0 0 0 0,0 0 0 0 0,0 0 0 0 0,0 1 0 0 0,0-1 0 0 0,-1 1 0 0 0,1-1 0 0 0,0 1 0 0 0,0-1 0 0 0,0 1 0 0 0,-1-1 0 0 0,1 1 0 0 0,0 0 0 0 0,-1 0 0 0 0,1 0 0 0 0,0 0 1 0 0,0 0-1 0 0,-1 0 0 0 0,1 0 0 0 0,0 0 0 0 0,0 0 0 0 0,-1 1 0 0 0,1-1 0 0 0,0 0 0 0 0,0 1 0 0 0,-1-1 0 0 0,-1 2 0 0 0,-3 2-5295 0 0,0-7 2611 0 0,3 1 2374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5401 0 0,'19'0'1582'0'0,"-1"1"1"0"0,0 1-1 0 0,29 6 0 0 0,-39-6-1445 0 0,-1 0-1 0 0,1 1 1 0 0,-1 0-1 0 0,1 0 1 0 0,-1 1-1 0 0,10 6 0 0 0,-17-10-201 0 0,0 0 0 0 0,0 0 0 0 0,1 1 0 0 0,-1-1 0 0 0,0 0 0 0 0,0 0 0 0 0,0 0 0 0 0,1 0 0 0 0,-1 1 1 0 0,0-1-1 0 0,0 0 0 0 0,0 0 0 0 0,1 0 0 0 0,-1 1 0 0 0,0-1 0 0 0,0 0 0 0 0,0 0 0 0 0,0 1 0 0 0,0-1 0 0 0,0 0 0 0 0,0 0 0 0 0,1 1 0 0 0,-1-1 0 0 0,0 0 0 0 0,0 0 0 0 0,0 1 0 0 0,0-1 0 0 0,0 0 0 0 0,0 0 0 0 0,0 1 0 0 0,0-1 0 0 0,0 0 0 0 0,0 0 0 0 0,-1 1 0 0 0,1-1 0 0 0,0 0 0 0 0,0 1 0 0 0,0-1 0 0 0,0 0 0 0 0,0 0 0 0 0,0 0 0 0 0,-1 1 0 0 0,1-1 0 0 0,0 0 0 0 0,0 0 0 0 0,0 0 0 0 0,0 1 0 0 0,-1-1 0 0 0,1 0 0 0 0,0 0 0 0 0,0 0 0 0 0,-1 1 0 0 0,-16 6-3412 0 0,12-5 2874 0 0,-5 5-2494 0 0</inkml:trace>
  <inkml:trace contextRef="#ctx0" brushRef="#br0" timeOffset="1">60 193 2969 0 0,'0'0'205'0'0,"-1"0"0"0"0,1 0 0 0 0,0 0 0 0 0,-1-1 0 0 0,1 1 0 0 0,0 0 0 0 0,0 0 0 0 0,-2-2 1640 0 0,1 2-1640 0 0,1 0 0 0 0,0 0 0 0 0,0-1 0 0 0,0 1 0 0 0,0 0 0 0 0,-1-1 0 0 0,1 1 0 0 0,0 0 0 0 0,0 0 0 0 0,0-1 0 0 0,0 1 0 0 0,0 0 0 0 0,0-1 0 0 0,0 1 0 0 0,0 0 0 0 0,0-1 0 0 0,0 1 0 0 0,0 0 0 0 0,0 0 0 0 0,0-1 0 0 0,13-3 2261 0 0,18 6-1723 0 0,-10 3-618 0 0,26 7-35 0 0,-18-14-3896 0 0,-29 1 3665 0 0,1 1-1 0 0,-1-1 1 0 0,0 0-1 0 0,1 0 1 0 0,-1 1 0 0 0,0-1-1 0 0,0 0 1 0 0,0 0 0 0 0,0 0-1 0 0,1 0 1 0 0,-1 1-1 0 0,0-1 1 0 0,-1 0 0 0 0,1 0-1 0 0,0 0 1 0 0,0 0 0 0 0,0 1-1 0 0,0-1 1 0 0,-1 0-1 0 0,1 0 1 0 0,0 1 0 0 0,-1-1-1 0 0,1 0 1 0 0,0 0 0 0 0,-2 0-1 0 0,1-2-595 0 0,2-9-2995 0 0</inkml:trace>
  <inkml:trace contextRef="#ctx0" brushRef="#br0" timeOffset="2">175 0 5329 0 0,'0'2'864'0'0,"3"0"169"0"0,-1 4 135 0 0,1 3-24 0 0,-1 4-72 0 0,0 5-104 0 0,-1 1-183 0 0,-1 1-233 0 0,0 2-272 0 0,1-2-168 0 0,-1 0-176 0 0,0-1-208 0 0,0-1-376 0 0,0-2-473 0 0,-1-1-591 0 0,0-1-96 0 0,-1-2-2953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6169 0 0,'2'10'696'0'0,"1"-1"0"0"0,0 0-1 0 0,1 0 1 0 0,0 0 0 0 0,0 0-1 0 0,0 0 1 0 0,2-1 0 0 0,11 16-1 0 0,-16-22-659 0 0,1 0 0 0 0,0 0 0 0 0,0 0 0 0 0,0 0 0 0 0,0 0 0 0 0,0-1 0 0 0,0 1 0 0 0,0-1 0 0 0,0 1-1 0 0,1-1 1 0 0,-1 0 0 0 0,1 0 0 0 0,-1 0 0 0 0,1 0 0 0 0,0 0 0 0 0,-1 0 0 0 0,1-1 0 0 0,-1 1 0 0 0,1-1 0 0 0,0 0-1 0 0,0 0 1 0 0,-1 0 0 0 0,1 0 0 0 0,0 0 0 0 0,-1-1 0 0 0,1 1 0 0 0,0-1 0 0 0,-1 0 0 0 0,1 0 0 0 0,-1 0 0 0 0,1 0-1 0 0,-1 0 1 0 0,1 0 0 0 0,-1-1 0 0 0,0 1 0 0 0,4-4 0 0 0,-4 4 30 0 0,0 0 0 0 0,-1 0-1 0 0,1 0 1 0 0,-1-1 0 0 0,1 1 0 0 0,-1-1-1 0 0,1 1 1 0 0,-1-1 0 0 0,0 0 0 0 0,0 0 0 0 0,0 1-1 0 0,0-1 1 0 0,0 0 0 0 0,0 0 0 0 0,0 0 0 0 0,-1 0-1 0 0,1 0 1 0 0,-1 0 0 0 0,1 0 0 0 0,-1 0 0 0 0,0 0-1 0 0,0 0 1 0 0,1 0 0 0 0,-2 0 0 0 0,1 0 0 0 0,0-1-1 0 0,0 1 1 0 0,-1 0 0 0 0,1 0 0 0 0,-1 0-1 0 0,0 0 1 0 0,1 0 0 0 0,-1 1 0 0 0,0-1 0 0 0,0 0-1 0 0,0 0 1 0 0,-2-2 0 0 0,0 0 33 0 0,-1-1-1 0 0,0 1 1 0 0,0 0-1 0 0,0 0 1 0 0,-1 0-1 0 0,1 1 1 0 0,-1 0-1 0 0,0-1 1 0 0,0 2-1 0 0,0-1 1 0 0,0 0-1 0 0,-8-1 1 0 0,13 3-210 0 0,-16-4-28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36 8122 0 0,'-6'1'804'0'0,"-1"0"1"0"0,1 0 0 0 0,0 0 0 0 0,-1 1-1 0 0,1-1 1 0 0,0 2 0 0 0,0-1-1 0 0,0 1 1 0 0,-9 5 0 0 0,14-7-718 0 0,-1 0 1 0 0,1 0 0 0 0,0 0-1 0 0,-1 0 1 0 0,1 1 0 0 0,0-1-1 0 0,0 0 1 0 0,0 1 0 0 0,0-1-1 0 0,0 1 1 0 0,0-1 0 0 0,0 1-1 0 0,1-1 1 0 0,-1 1 0 0 0,0 0-1 0 0,1-1 1 0 0,-1 1 0 0 0,1 0-1 0 0,0 0 1 0 0,0-1-1 0 0,-1 1 1 0 0,1 0 0 0 0,0 0-1 0 0,0-1 1 0 0,1 1 0 0 0,-1 0-1 0 0,0 0 1 0 0,1-1 0 0 0,-1 1-1 0 0,1 0 1 0 0,-1-1 0 0 0,1 1-1 0 0,0-1 1 0 0,0 1 0 0 0,-1 0-1 0 0,1-1 1 0 0,0 0 0 0 0,0 1-1 0 0,3 2 1 0 0,-3-3-89 0 0,0 1-1 0 0,0 0 1 0 0,1-1 0 0 0,-1 1 0 0 0,0 0 0 0 0,1-1-1 0 0,-1 0 1 0 0,1 1 0 0 0,0-1 0 0 0,-1 0 0 0 0,1 0-1 0 0,0 0 1 0 0,0 0 0 0 0,0 0 0 0 0,-1 0 0 0 0,1 0-1 0 0,0-1 1 0 0,0 1 0 0 0,0-1 0 0 0,0 1 0 0 0,0-1-1 0 0,1 0 1 0 0,-1 0 0 0 0,0 0 0 0 0,0 0 0 0 0,3-1-1 0 0,-3 0 5 0 0,0 1 0 0 0,0-2 0 0 0,0 1 0 0 0,-1 0 0 0 0,1 0 0 0 0,0-1 0 0 0,0 1 0 0 0,-1-1 0 0 0,1 1 0 0 0,-1-1 0 0 0,1 1 0 0 0,-1-1 0 0 0,0 0 0 0 0,1 0 0 0 0,-1 0 0 0 0,0 0 0 0 0,0 0 0 0 0,-1 0 0 0 0,1 0-1 0 0,0 0 1 0 0,-1 0 0 0 0,1-1 0 0 0,-1 1 0 0 0,1-3 0 0 0,0-4 35 0 0,-1 1-1 0 0,1 0 1 0 0,-1 0-1 0 0,-2-11 0 0 0,2 16-24 0 0,0 0-1 0 0,-1 0 1 0 0,0 0-1 0 0,0-1 1 0 0,0 1-1 0 0,0 0 1 0 0,0 1-1 0 0,0-1 0 0 0,-1 0 1 0 0,1 0-1 0 0,-1 0 1 0 0,0 1-1 0 0,-4-5 1 0 0,5 6-50 0 0,0 1 1 0 0,1-1-1 0 0,-1 1 1 0 0,0 0-1 0 0,0-1 1 0 0,0 1-1 0 0,0 0 1 0 0,0 0-1 0 0,0 0 0 0 0,0 0 1 0 0,0 0-1 0 0,0 0 1 0 0,0 0-1 0 0,0 0 1 0 0,0 0-1 0 0,0 0 1 0 0,0 0-1 0 0,1 0 1 0 0,-1 1-1 0 0,0-1 1 0 0,0 0-1 0 0,0 1 1 0 0,0-1-1 0 0,0 1 1 0 0,1-1-1 0 0,-1 1 1 0 0,0-1-1 0 0,0 1 1 0 0,1 0-1 0 0,-1-1 1 0 0,0 1-1 0 0,0 1 1 0 0,-24 25-2232 0 0,23-23 1926 0 0,-9 9-672 0 0,0 1-1 0 0,1 0 0 0 0,1 1 0 0 0,0 0 1 0 0,-10 24-1 0 0,18-36 1029 0 0,0 1 0 0 0,0-1 0 0 0,1 0 0 0 0,-1 1 0 0 0,0-1 0 0 0,1 1 0 0 0,0-1 0 0 0,0 1 1 0 0,0-1-1 0 0,1 1 0 0 0,-1-1 0 0 0,1 1 0 0 0,-1-1 0 0 0,3 5 0 0 0,-1-4 264 0 0,-1-1 0 0 0,1 0 1 0 0,1 0-1 0 0,-1-1 0 0 0,0 1 0 0 0,1 0 1 0 0,-1-1-1 0 0,1 1 0 0 0,0-1 0 0 0,-1 0 0 0 0,1 0 1 0 0,1 0-1 0 0,-1 0 0 0 0,0-1 0 0 0,0 1 1 0 0,1-1-1 0 0,3 2 0 0 0,-1-2-99 0 0,1 1 1 0 0,0-1-1 0 0,0 0 1 0 0,0-1-1 0 0,0 0 1 0 0,1 0 0 0 0,-1 0-1 0 0,0-1 1 0 0,0 0-1 0 0,9-3 1 0 0,27-2-1616 0 0,-39 6 760 0 0,0 0 0 0 0,0 0-1 0 0,1 0 1 0 0,-1 1 0 0 0,0 0 0 0 0,0-1 0 0 0,8 4 0 0 0,-12-4 648 0 0,0 1 1 0 0,0-1 0 0 0,1 0-1 0 0,-1 0 1 0 0,0 1 0 0 0,0-1-1 0 0,0 0 1 0 0,1 1 0 0 0,-1-1-1 0 0,0 1 1 0 0,0-1 0 0 0,0 0-1 0 0,0 1 1 0 0,0-1 0 0 0,0 0-1 0 0,0 1 1 0 0,0-1 0 0 0,0 1-1 0 0,0-1 1 0 0,0 0 0 0 0,0 1 0 0 0,0-1-1 0 0,0 0 1 0 0,0 1 0 0 0,0-1-1 0 0,-1 0 1 0 0,1 1 0 0 0,0-1-1 0 0,0 0 1 0 0,0 1 0 0 0,0-1-1 0 0,-1 0 1 0 0,1 1 0 0 0,0-1-1 0 0,0 0 1 0 0,-1 0 0 0 0,1 1-1 0 0,-1-1 1 0 0,-12 17 1451 0 0,9-13-774 0 0,2 0-309 0 0,1 0 0 0 0,-1-1 0 0 0,0 1 0 0 0,1 0 0 0 0,0 0 0 0 0,0 0 0 0 0,0 0 0 0 0,0 0 0 0 0,1 0 0 0 0,0 1 0 0 0,0-1 0 0 0,0 0 0 0 0,0 0 0 0 0,0 0 0 0 0,1 0 0 0 0,0 0 0 0 0,0 0 0 0 0,0 0 0 0 0,0 0 0 0 0,1 0 0 0 0,-1 0 0 0 0,4 4 0 0 0,-4-6-418 0 0,0 0 0 0 0,0 0 1 0 0,0 0-1 0 0,0 0 1 0 0,1 0-1 0 0,-1 0 0 0 0,1 0 1 0 0,-1 0-1 0 0,1-1 1 0 0,0 1-1 0 0,0-1 1 0 0,-1 1-1 0 0,1-1 0 0 0,0 0 1 0 0,0 0-1 0 0,1 0 1 0 0,-1 0-1 0 0,0 0 1 0 0,0 0-1 0 0,0 0 0 0 0,1-1 1 0 0,-1 1-1 0 0,0-1 1 0 0,1 0-1 0 0,-1 0 1 0 0,0 0-1 0 0,1 0 0 0 0,-1 0 1 0 0,0 0-1 0 0,1 0 1 0 0,-1-1-1 0 0,0 1 1 0 0,0-1-1 0 0,1 0 0 0 0,-1 0 1 0 0,0 0-1 0 0,0 0 1 0 0,0 0-1 0 0,4-2 0 0 0,-3 0-1000 0 0,1 0-1 0 0,-1 0 0 0 0,0 0 1 0 0,0 0-1 0 0,0-1 0 0 0,0 1 1 0 0,2-5-1 0 0,-3 5 404 0 0,9-14-4590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8018 0 0,'-58'14'6428'0'0,"59"-11"-4437"0"0,10 2-1540 0 0,13 2-482 0 0,16 2-314 0 0,-4 0 718 0 0,48 5 0 0 0,-23-14-1923 0 0,-49-1 306 0 0,-1-1 0 0 0,1 0 0 0 0,14-6 0 0 0,-30 10 1044 0 0,0-1 0 0 0,1 1 0 0 0,-1 0 0 0 0,0 0 0 0 0,1 0 0 0 0,-1 0 0 0 0,1 1 0 0 0,0-1 1 0 0,0 1-1 0 0,-4 4 0 0 0,3-2 293 0 0,1 0 0 0 0,-1 0 0 0 0,1 0 0 0 0,0 1 0 0 0,1-1 0 0 0,-1 1 0 0 0,1 0 0 0 0,0 0 0 0 0,0 0-1 0 0,0 8 1 0 0,-1 10 647 0 0,1 1 0 0 0,1-1 0 0 0,4 39 0 0 0,-1-35-1520 0 0,3 28-398 0 0,-1-27-2628 0 0,-4-24-112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6089 0 0,'2'22'1462'0'0,"-2"0"-1"0"0,0-1 0 0 0,-2 1 1 0 0,-7 35-1 0 0,7-45-1561 0 0,-1 0 0 0 0,0 0-1 0 0,-1 0 1 0 0,-1-1 0 0 0,0 0-1 0 0,0 0 1 0 0,-1 0 0 0 0,0-1 0 0 0,-14 18-1 0 0,17-26 36 0 0,1 1-1 0 0,-1-1 0 0 0,0 0 0 0 0,0 0 1 0 0,0 0-1 0 0,-1 0 0 0 0,1-1 0 0 0,-6 3 0 0 0,-16 9 368 0 0,25-12-265 0 0,0-1 0 0 0,0 1 0 0 0,1-1 1 0 0,-1 1-1 0 0,0-1 0 0 0,0 1 1 0 0,0-1-1 0 0,1 1 0 0 0,-1-1 0 0 0,0 1 1 0 0,0-1-1 0 0,1 0 0 0 0,-1 1 1 0 0,0-1-1 0 0,1 1 0 0 0,-1-1 0 0 0,1 0 1 0 0,-1 1-1 0 0,0-1 0 0 0,1 0 1 0 0,-1 1-1 0 0,1-1 0 0 0,-1 0 0 0 0,1 0 1 0 0,-1 1-1 0 0,1-1 0 0 0,-1 0 1 0 0,1 0-1 0 0,-1 0 0 0 0,2 0 1 0 0,18 9 130 0 0,-14-7-145 0 0,-1 0 0 0 0,1 0 1 0 0,0 0-1 0 0,0-1 0 0 0,0 0 0 0 0,0 0 1 0 0,0-1-1 0 0,0 0 0 0 0,0 0 0 0 0,0 0 1 0 0,0-1-1 0 0,0 1 0 0 0,7-3 0 0 0,-4 0-36 0 0,0-1-1 0 0,0 0 0 0 0,-1 0 1 0 0,1-1-1 0 0,-1 0 0 0 0,0-1 1 0 0,11-9-1 0 0,49-48-5657 0 0,-52 46 948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8746 0 0,'-1'1'266'0'0,"0"0"-1"0"0,0 0 1 0 0,-1 0-1 0 0,1 0 1 0 0,0 0 0 0 0,0 0-1 0 0,0 1 1 0 0,0-1 0 0 0,1 0-1 0 0,-1 0 1 0 0,0 1 0 0 0,0-1-1 0 0,1 0 1 0 0,-1 1 0 0 0,1-1-1 0 0,-1 1 1 0 0,1-1 0 0 0,0 1-1 0 0,-1-1 1 0 0,1 1 0 0 0,0 2-1 0 0,-1 38 1021 0 0,2-31-929 0 0,3 92 196 0 0,-1-60-1039 0 0,-2-32-177 0 0,0-14-357 0 0,-1 2 1031 0 0,0 0-1 0 0,1-1 1 0 0,-1 1 0 0 0,0 0 0 0 0,1 0 0 0 0,-1-1 0 0 0,1 1 0 0 0,0 0-1 0 0,-1 0 1 0 0,1 0 0 0 0,0 0 0 0 0,0 0 0 0 0,-1 0 0 0 0,1 0 0 0 0,0 0-1 0 0,0 0 1 0 0,0 0 0 0 0,0 0 0 0 0,1 0 0 0 0,-1 1 0 0 0,0-1 0 0 0,0 0-1 0 0,0 1 1 0 0,0-1 0 0 0,1 1 0 0 0,0-1 0 0 0,45-6-81 0 0,-41 7-232 0 0,-1 0 0 0 0,1-1 1 0 0,-1 0-1 0 0,1 0 0 0 0,-1 0 0 0 0,8-3 0 0 0,-9 2-219 0 0,0-1 1 0 0,0 1-1 0 0,-1-1 1 0 0,1 0-1 0 0,-1 0 1 0 0,1-1-1 0 0,-1 1 1 0 0,0-1-1 0 0,0 1 1 0 0,-1-1-1 0 0,1 0 0 0 0,3-7 1 0 0,3-7-3055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82 7498 0 0,'-3'2'527'0'0,"0"0"0"0"0,-1 0 1 0 0,1 0-1 0 0,0 0 0 0 0,0 1 0 0 0,1-1 1 0 0,-1 1-1 0 0,0 0 0 0 0,1 0 1 0 0,0 0-1 0 0,-1 0 0 0 0,1 0 1 0 0,-3 6-1 0 0,5-6-451 0 0,-1-1 1 0 0,1 0-1 0 0,-1 0 1 0 0,1 0-1 0 0,0 0 1 0 0,0 1-1 0 0,0-1 1 0 0,0 0-1 0 0,0 0 1 0 0,0 0-1 0 0,1 1 1 0 0,-1-1-1 0 0,1 0 1 0 0,0 0-1 0 0,-1 0 1 0 0,1 0-1 0 0,0 0 1 0 0,0 0-1 0 0,0 0 1 0 0,1 0-1 0 0,-1 0 1 0 0,0-1-1 0 0,1 1 1 0 0,-1 0-1 0 0,3 1 1 0 0,3 4-37 0 0,0 0 1 0 0,1-1-1 0 0,0 0 0 0 0,1 0 1 0 0,-1 0-1 0 0,1-1 0 0 0,15 6 1 0 0,-22-10-42 0 0,1 0 1 0 0,-1 0 0 0 0,0 0-1 0 0,0 0 1 0 0,1-1 0 0 0,-1 1-1 0 0,0-1 1 0 0,1 1 0 0 0,-1-1-1 0 0,0 0 1 0 0,1 0 0 0 0,-1 0-1 0 0,1 0 1 0 0,-1-1 0 0 0,0 1-1 0 0,1 0 1 0 0,-1-1 0 0 0,0 0-1 0 0,1 0 1 0 0,-1 1 0 0 0,0-1-1 0 0,0-1 1 0 0,0 1-1 0 0,0 0 1 0 0,0 0 0 0 0,0-1-1 0 0,0 1 1 0 0,0-1 0 0 0,-1 0-1 0 0,1 1 1 0 0,0-1 0 0 0,-1 0-1 0 0,1 0 1 0 0,-1 0 0 0 0,0 0-1 0 0,0 0 1 0 0,0 0 0 0 0,1-3-1 0 0,0-1 29 0 0,-1 1 0 0 0,1-1-1 0 0,-1 0 1 0 0,-1 0-1 0 0,1-1 1 0 0,-1 1 0 0 0,0 0-1 0 0,-1 0 1 0 0,1 0-1 0 0,-1 0 1 0 0,0 0 0 0 0,-1 0-1 0 0,1 0 1 0 0,-1 1 0 0 0,0-1-1 0 0,-1 0 1 0 0,1 1-1 0 0,-1 0 1 0 0,-4-6 0 0 0,3 4 13 0 0,0 1 0 0 0,0 0 1 0 0,-1 0-1 0 0,0 1 1 0 0,0-1-1 0 0,0 1 0 0 0,-1 0 1 0 0,0 1-1 0 0,0-1 1 0 0,0 1-1 0 0,0 0 1 0 0,-1 1-1 0 0,1 0 0 0 0,-1 0 1 0 0,-9-3-1 0 0,10 5-103 0 0,0 0-1 0 0,0 1 0 0 0,0-1 0 0 0,0 1 1 0 0,0 1-1 0 0,-9 0 0 0 0,15-1-44 0 0,-1 0 0 0 0,0 0 0 0 0,0 1 0 0 0,0-1 0 0 0,1 0 0 0 0,-1 0 0 0 0,0 1 0 0 0,1-1 0 0 0,-1 0-1 0 0,0 1 1 0 0,0-1 0 0 0,1 1 0 0 0,-1-1 0 0 0,1 1 0 0 0,-1-1 0 0 0,0 1 0 0 0,1-1 0 0 0,-1 1 0 0 0,1-1 0 0 0,-1 1 0 0 0,1 0 0 0 0,-1 0-1 0 0,1 0-165 0 0,0 1-1 0 0,0-1 0 0 0,1 0 1 0 0,-1 0-1 0 0,0 0 0 0 0,0 0 1 0 0,1 0-1 0 0,-1 0 0 0 0,1 0 0 0 0,-1 0 1 0 0,1 0-1 0 0,-1 0 0 0 0,1 0 1 0 0,0 0-1 0 0,-1 0 0 0 0,1 0 1 0 0,0-1-1 0 0,0 1 0 0 0,0 0 0 0 0,0 0 1 0 0,1 0-1 0 0,4 4-2106 0 0,2 0-1861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6817 0 0,'3'3'6414'0'0,"12"24"-4318"0"0,-6 1-1668 0 0,0 2 0 0 0,-2-1 0 0 0,6 60-1 0 0,-11-67-1141 0 0,-2 0-1 0 0,-2 26 1 0 0,0-33-740 0 0,0 0 0 0 0,-1-1 0 0 0,-10 28 0 0 0,12-39 1273 0 0,-1-1-1 0 0,1 1 0 0 0,-1-1 1 0 0,1 1-1 0 0,-1-1 1 0 0,0 0-1 0 0,0 0 0 0 0,0 0 1 0 0,0 0-1 0 0,-1 0 0 0 0,1 0 1 0 0,0-1-1 0 0,-1 1 1 0 0,1-1-1 0 0,-1 1 0 0 0,0-1 1 0 0,1 0-1 0 0,-6 1 1 0 0,6-1 444 0 0,-1-1 0 0 0,1 1 0 0 0,0-1 0 0 0,0 0 0 0 0,0 0 0 0 0,-1 0 0 0 0,1 0 0 0 0,0 0 0 0 0,0 0 0 0 0,-1 0 0 0 0,1-1 0 0 0,0 1 0 0 0,0-1 0 0 0,0 0 0 0 0,-4-1 0 0 0,6 2-175 0 0,0 0 0 0 0,0-1 0 0 0,0 1 0 0 0,0 0 0 0 0,-1 0 0 0 0,1 0 0 0 0,0 0 1 0 0,0 0-1 0 0,0 0 0 0 0,0 0 0 0 0,0-1 0 0 0,-1 1 0 0 0,1 0 0 0 0,0 0 0 0 0,0 0 0 0 0,0 0 0 0 0,0-1 1 0 0,0 1-1 0 0,0 0 0 0 0,0 0 0 0 0,0 0 0 0 0,0 0 0 0 0,0-1 0 0 0,0 1 0 0 0,0 0 0 0 0,0 0 0 0 0,0 0 1 0 0,0-1-1 0 0,0 1 0 0 0,0 0 0 0 0,0 0 0 0 0,0 0 0 0 0,0-1 0 0 0,0 1 0 0 0,0 0 0 0 0,0 0 0 0 0,0 0 1 0 0,0 0-1 0 0,0-1 0 0 0,0 1 0 0 0,0 0 0 0 0,1 0 0 0 0,-1 0 0 0 0,10-9 1035 0 0,14-3-837 0 0,-24 12-263 0 0,7-3 97 0 0,0 1 0 0 0,0 0 0 0 0,0 0 0 0 0,0 0 0 0 0,0 1 0 0 0,1 0 0 0 0,10 0 0 0 0,-17 1-90 0 0,1 0 1 0 0,-1 0-1 0 0,1 0 0 0 0,-1 0 0 0 0,0 0 1 0 0,1 0-1 0 0,-1 1 0 0 0,0-1 0 0 0,1 0 1 0 0,-1 1-1 0 0,0-1 0 0 0,0 1 0 0 0,1-1 1 0 0,-1 1-1 0 0,0 0 0 0 0,0 0 0 0 0,0-1 1 0 0,0 1-1 0 0,1 0 0 0 0,-1 0 0 0 0,-1 0 1 0 0,1 0-1 0 0,0 0 0 0 0,0 0 0 0 0,0 0 1 0 0,0 1-1 0 0,-1-1 0 0 0,1 0 0 0 0,-1 0 1 0 0,1 1-1 0 0,-1-1 0 0 0,1 0 0 0 0,-1 0 1 0 0,0 1-1 0 0,1-1 0 0 0,-1 1 0 0 0,0-1 1 0 0,0 0-1 0 0,0 1 0 0 0,0-1 0 0 0,0 0 1 0 0,0 1-1 0 0,-1-1 0 0 0,1 0 0 0 0,0 1 1 0 0,-1-1-1 0 0,0 3 0 0 0,0-2 13 0 0,0 0 0 0 0,-1 1 1 0 0,1-1-1 0 0,0 0 0 0 0,-1 0 0 0 0,1 0 0 0 0,-1 0 0 0 0,0 0 0 0 0,0 0 0 0 0,0 0 1 0 0,0 0-1 0 0,0-1 0 0 0,0 1 0 0 0,0-1 0 0 0,0 0 0 0 0,-3 2 0 0 0,2-2-39 0 0,1 0-1 0 0,0 0 0 0 0,0 0 1 0 0,0 0-1 0 0,1 0 1 0 0,-1 1-1 0 0,0-1 0 0 0,0 1 1 0 0,1-1-1 0 0,-1 1 0 0 0,1 0 1 0 0,-1-1-1 0 0,1 1 1 0 0,0 0-1 0 0,-1 0 0 0 0,1 0 1 0 0,0 0-1 0 0,0 0 0 0 0,1 0 1 0 0,-1 0-1 0 0,0 0 0 0 0,1 1 1 0 0,-1-1-1 0 0,1 0 1 0 0,0 0-1 0 0,-1 4 0 0 0,2-3 1 0 0,-1-1-1 0 0,0 1 0 0 0,1 0 0 0 0,-1 0 1 0 0,1-1-1 0 0,0 1 0 0 0,0-1 0 0 0,0 1 1 0 0,0-1-1 0 0,0 1 0 0 0,0-1 0 0 0,1 0 1 0 0,-1 1-1 0 0,1-1 0 0 0,0 0 0 0 0,0 0 1 0 0,0 0-1 0 0,0 0 0 0 0,0-1 0 0 0,0 1 1 0 0,4 2-1 0 0,-4-3 1 0 0,0 0 0 0 0,-1-1 0 0 0,1 1 0 0 0,0-1 0 0 0,0 1 0 0 0,0-1 0 0 0,0 0 0 0 0,0 1 0 0 0,0-1 0 0 0,0 0 1 0 0,0 0-1 0 0,0-1 0 0 0,0 1 0 0 0,0 0 0 0 0,0-1 0 0 0,0 1 0 0 0,-1-1 0 0 0,1 1 0 0 0,0-1 0 0 0,0 0 0 0 0,0 0 0 0 0,-1 0 0 0 0,1 0 0 0 0,0 0 0 0 0,-1 0 0 0 0,1 0 0 0 0,-1-1 0 0 0,1 1 1 0 0,-1-1-1 0 0,2-1 0 0 0,14-19-93 0 0,-10 13-230 0 0,1 1 0 0 0,-1-1 0 0 0,12-8 0 0 0,-16 14-502 0 0,1 1-1 0 0,-1-1 0 0 0,1 1 1 0 0,-1 0-1 0 0,1 1 0 0 0,0-1 1 0 0,6-1-1 0 0,8 0-5586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9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42 8178 0 0,'-3'0'298'0'0,"-6"1"550"0"0,1 0 0 0 0,0 0 0 0 0,0 1 0 0 0,0 0 0 0 0,0 1 0 0 0,-10 4 0 0 0,15-6-710 0 0,1 1 0 0 0,0-1 0 0 0,0 1 0 0 0,0-1 0 0 0,0 1 0 0 0,1 0 0 0 0,-1 0 0 0 0,0 0 0 0 0,1 0 0 0 0,-1 0 1 0 0,1 1-1 0 0,0-1 0 0 0,0 0 0 0 0,0 1 0 0 0,0-1 0 0 0,0 1 0 0 0,0-1 0 0 0,1 1 0 0 0,-1-1 0 0 0,1 1 0 0 0,-1-1 1 0 0,1 1-1 0 0,0 0 0 0 0,1 3 0 0 0,-1 0-69 0 0,1 1 0 0 0,0-1 0 0 0,0 1 1 0 0,0-1-1 0 0,1 0 0 0 0,0 1 0 0 0,1-1 0 0 0,-1 0 0 0 0,1 0 1 0 0,0 0-1 0 0,1-1 0 0 0,0 1 0 0 0,-1-1 0 0 0,10 10 0 0 0,-9-11-82 0 0,0 0 0 0 0,0 0 0 0 0,0-1-1 0 0,1 0 1 0 0,-1 1 0 0 0,1-1 0 0 0,0-1-1 0 0,0 1 1 0 0,0-1 0 0 0,0 0-1 0 0,0 0 1 0 0,0 0 0 0 0,1-1 0 0 0,-1 1-1 0 0,0-2 1 0 0,1 1 0 0 0,-1 0 0 0 0,8-1-1 0 0,-12 0 8 0 0,1 0-1 0 0,0-1 0 0 0,0 1 0 0 0,0 0 0 0 0,-1-1 0 0 0,1 1 1 0 0,0-1-1 0 0,0 0 0 0 0,-1 0 0 0 0,1 1 0 0 0,0-1 1 0 0,-1 0-1 0 0,1 0 0 0 0,-1-1 0 0 0,0 1 0 0 0,1 0 0 0 0,-1 0 1 0 0,0-1-1 0 0,0 1 0 0 0,1-1 0 0 0,0-1 0 0 0,0-1 14 0 0,-1 1 0 0 0,0-1-1 0 0,1 1 1 0 0,-1-1 0 0 0,0 0-1 0 0,-1 0 1 0 0,1 1-1 0 0,-1-1 1 0 0,1-7 0 0 0,-2-2 47 0 0,0 1 1 0 0,-1-1 0 0 0,0 0-1 0 0,-1 1 1 0 0,-5-15-1 0 0,4 17-5 0 0,0 0-1 0 0,0 0 1 0 0,-1 1-1 0 0,-11-16 1 0 0,13 22-169 0 0,1-1 0 0 0,-1 1 0 0 0,0 0 1 0 0,0 0-1 0 0,0 0 0 0 0,0 0 0 0 0,-1 0 0 0 0,1 1 0 0 0,-1-1 1 0 0,0 1-1 0 0,0 0 0 0 0,0 0 0 0 0,0 1 0 0 0,-6-2 0 0 0,1 3-2190 0 0,9 0 2165 0 0,0 0 0 0 0,-1 1 0 0 0,1-1 0 0 0,0 0 0 0 0,0 0 0 0 0,0 0 0 0 0,0 0 0 0 0,0 1 0 0 0,-1-1 0 0 0,1 0 0 0 0,0 0 1 0 0,0 1-1 0 0,0-1 0 0 0,0 0 0 0 0,0 0 0 0 0,0 1 0 0 0,0-1 0 0 0,0 0 0 0 0,0 0 0 0 0,0 1 0 0 0,0-1 0 0 0,0 0 0 0 0,0 0 1 0 0,0 0-1 0 0,0 1 0 0 0,0-1 0 0 0,0 0 0 0 0,0 0 0 0 0,0 1 0 0 0,0-1 0 0 0,0 0 0 0 0,1 0 0 0 0,-1 1 0 0 0,0-1 0 0 0,0 0 1 0 0,0 0-1 0 0,0 0 0 0 0,0 1 0 0 0,1-1 0 0 0,-1 0 0 0 0,0 0 0 0 0,0 0 0 0 0,1 0 0 0 0,8 13-4817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1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51 5249 0 0,'-2'2'129'0'0,"1"0"1"0"0,-1 0-1 0 0,1 0 0 0 0,0 0 1 0 0,-1 0-1 0 0,1 0 0 0 0,0 1 0 0 0,1-1 1 0 0,-1 0-1 0 0,0 1 0 0 0,1-1 1 0 0,-1 0-1 0 0,1 1 0 0 0,0-1 0 0 0,0 1 1 0 0,0 3-1 0 0,0-11-282 0 0,-1-2 669 0 0,2 0-1 0 0,-1-1 1 0 0,1 1-1 0 0,0 0 0 0 0,0-1 1 0 0,3-7-1 0 0,-3 13-405 0 0,-1 1-1 0 0,1-1 1 0 0,0 0 0 0 0,0 1-1 0 0,0-1 1 0 0,0 1 0 0 0,0-1-1 0 0,0 1 1 0 0,0 0 0 0 0,0-1-1 0 0,1 1 1 0 0,-1 0 0 0 0,0 0-1 0 0,1 0 1 0 0,-1 0 0 0 0,1 0-1 0 0,-1 0 1 0 0,1 0 0 0 0,0 0-1 0 0,-1 1 1 0 0,1-1 0 0 0,0 1-1 0 0,0-1 1 0 0,-1 1 0 0 0,1 0-1 0 0,0-1 1 0 0,0 1 0 0 0,0 0-1 0 0,-1 0 1 0 0,1 1 0 0 0,0-1-1 0 0,0 0 1 0 0,-1 0 0 0 0,3 1-1 0 0,4 1-52 0 0,-1 0 0 0 0,1 0 0 0 0,-1 1 0 0 0,0 0-1 0 0,0 0 1 0 0,0 1 0 0 0,0 0 0 0 0,0 0-1 0 0,-1 0 1 0 0,0 1 0 0 0,0 0 0 0 0,0 0 0 0 0,7 10-1 0 0,-12-15-24 0 0,-1 1-1 0 0,0-1 1 0 0,0 1 0 0 0,0 0-1 0 0,1-1 1 0 0,-1 1-1 0 0,0 0 1 0 0,0-1-1 0 0,0 1 1 0 0,0 0 0 0 0,0-1-1 0 0,0 1 1 0 0,0 0-1 0 0,-1-1 1 0 0,1 1-1 0 0,0 0 1 0 0,0-1 0 0 0,0 1-1 0 0,-1 0 1 0 0,1-1-1 0 0,0 1 1 0 0,-1-1-1 0 0,1 1 1 0 0,0-1 0 0 0,-1 1-1 0 0,1-1 1 0 0,-1 1-1 0 0,1-1 1 0 0,-1 1-1 0 0,1-1 1 0 0,-1 1 0 0 0,1-1-1 0 0,-1 0 1 0 0,1 1-1 0 0,-2-1 1 0 0,-26 17 426 0 0,20-13-378 0 0,6-3-66 0 0,-4 4 5 0 0,-1-1-1 0 0,0 0 1 0 0,0-1-1 0 0,-1 1 0 0 0,1-2 1 0 0,0 1-1 0 0,-1-1 1 0 0,-15 3-1 0 0,66-10-338 0 0,35 16-1407 0 0,-15-2-5678 0 0,-43-6 2388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4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6905 0 0,'6'7'1173'0'0,"0"1"0"0"0,-1 0 0 0 0,-1 0 0 0 0,1 0 0 0 0,3 12 0 0 0,-3-6-340 0 0,0 1 1 0 0,4 26-1 0 0,-6-20-1460 0 0,-1 0 1 0 0,-1 1-1 0 0,0-1 0 0 0,-5 35 1 0 0,4-53 335 0 0,-1-1 0 0 0,1 0 1 0 0,0 1-1 0 0,-1-1 1 0 0,1 0-1 0 0,-1 0 1 0 0,0 1-1 0 0,1-1 1 0 0,-1 0-1 0 0,0 0 1 0 0,0 0-1 0 0,-1 0 1 0 0,1 0-1 0 0,0 0 0 0 0,-1 0 1 0 0,1 0-1 0 0,-1-1 1 0 0,0 1-1 0 0,1 0 1 0 0,-1-1-1 0 0,0 0 1 0 0,0 1-1 0 0,0-1 1 0 0,0 0-1 0 0,0 0 1 0 0,0 0-1 0 0,-5 1 0 0 0,-5 1-2715 0 0</inkml:trace>
  <inkml:trace contextRef="#ctx0" brushRef="#br0" timeOffset="1">1 412 5769 0 0,'18'71'4918'0'0,"-14"-54"-3949"0"0,0 0 0 0 0,0 0 0 0 0,2 0 0 0 0,12 25 0 0 0,-16-38-896 0 0,0 0 1 0 0,0 0-1 0 0,1-1 0 0 0,-1 1 1 0 0,1-1-1 0 0,0 0 1 0 0,0 0-1 0 0,1 0 0 0 0,-1 0 1 0 0,0-1-1 0 0,1 1 0 0 0,0-1 1 0 0,0 0-1 0 0,0 0 1 0 0,0 0-1 0 0,0 0 0 0 0,0-1 1 0 0,0 1-1 0 0,0-1 0 0 0,0 0 1 0 0,1-1-1 0 0,-1 1 1 0 0,5-1-1 0 0,-6 0-45 0 0,0 0 0 0 0,0 0 0 0 0,0 0 1 0 0,-1 0-1 0 0,1-1 0 0 0,0 1 0 0 0,-1-1 0 0 0,1 0 0 0 0,0 0 0 0 0,-1 0 0 0 0,1 0 0 0 0,-1 0 1 0 0,1 0-1 0 0,-1-1 0 0 0,0 0 0 0 0,1 1 0 0 0,-1-1 0 0 0,3-3 0 0 0,-2 2 12 0 0,0-1-1 0 0,-1 0 0 0 0,1 0 0 0 0,-1 0 1 0 0,0-1-1 0 0,0 1 0 0 0,0-1 0 0 0,0 1 1 0 0,1-10-1 0 0,0 0-28 0 0,-2 1 0 0 0,1-1 0 0 0,-2 0 0 0 0,0 0 0 0 0,0-1 0 0 0,-4-17 0 0 0,3 27-264 0 0,0 0 0 0 0,0 0 0 0 0,0 1 0 0 0,-1-1 0 0 0,1 0 0 0 0,-1 1 0 0 0,0-1-1 0 0,-1 1 1 0 0,1-1 0 0 0,-1 1 0 0 0,-3-4 0 0 0,5 7-95 0 0,-1-1 1 0 0,0 1-1 0 0,0-1 0 0 0,0 1 0 0 0,1 0 1 0 0,-1 0-1 0 0,-1 0 0 0 0,1 0 0 0 0,0 0 1 0 0,0 0-1 0 0,0 1 0 0 0,0-1 0 0 0,-1 1 1 0 0,1-1-1 0 0,0 1 0 0 0,0 0 0 0 0,-1 0 1 0 0,1 0-1 0 0,0 0 0 0 0,0 0 0 0 0,-1 1 1 0 0,1-1-1 0 0,0 1 0 0 0,0-1 0 0 0,-3 2 1 0 0,-12 4-3383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1 447 5545 0 0,'0'3'296'0'0,"0"1"-1"0"0,1-1 0 0 0,-1 0 0 0 0,1 0 1 0 0,0 0-1 0 0,0 1 0 0 0,0-1 1 0 0,1 0-1 0 0,-1 0 0 0 0,1-1 1 0 0,-1 1-1 0 0,1 0 0 0 0,0 0 1 0 0,0-1-1 0 0,0 1 0 0 0,0-1 1 0 0,1 0-1 0 0,-1 0 0 0 0,4 3 1 0 0,-1-3-111 0 0,-1 1 1 0 0,1-1-1 0 0,0 0 1 0 0,1-1 0 0 0,-1 1-1 0 0,0-1 1 0 0,0 0-1 0 0,1 0 1 0 0,-1-1 0 0 0,0 1-1 0 0,7-2 1 0 0,-2 1-341 0 0,0-1 1 0 0,0-1-1 0 0,0 0 1 0 0,-1 0-1 0 0,1-1 1 0 0,-1 0-1 0 0,1-1 0 0 0,-1 0 1 0 0,16-10-1 0 0,-23 13-40 0 0,-1 0-1 0 0,1 0 0 0 0,-1 0 0 0 0,0 0 1 0 0,1 0-1 0 0,-1 0 0 0 0,0 0 0 0 0,0 0 1 0 0,0-1-1 0 0,0 1 0 0 0,0 0 0 0 0,0-1 1 0 0,0 1-1 0 0,-1-1 0 0 0,1 1 1 0 0,0-1-1 0 0,-1 1 0 0 0,1-4 0 0 0,4-7-1510 0 0,11-6-2698 0 0</inkml:trace>
  <inkml:trace contextRef="#ctx0" brushRef="#br0" timeOffset="1">292 12 11346 0 0,'-3'-3'1457'0'0,"5"2"-745"0"0,3 0 16 0 0,2 2 0 0 0,7 3-264 0 0,-1-1-272 0 0,1 0-96 0 0,-2-2-16 0 0,2-2-64 0 0,-1-2 24 0 0,-2 0-120 0 0,-1-1-200 0 0,-1 0-488 0 0,-2 2-352 0 0,-2 0-552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9682 0 0,'2'2'308'0'0,"-1"0"-1"0"0,0-1 0 0 0,1 1 1 0 0,-1 0-1 0 0,1-1 1 0 0,0 1-1 0 0,-1-1 1 0 0,1 1-1 0 0,0-1 1 0 0,0 0-1 0 0,0 0 1 0 0,0 0-1 0 0,3 2 0 0 0,33 12-94 0 0,-30-12 72 0 0,8 2-20 0 0,0-1-1 0 0,0 0 0 0 0,29 2 0 0 0,-33-4-74 0 0,-12-2-184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0,-9 5-221 0 0,-12 3-806 0 0,-30 3-1352 0 0,37-9 2120 0 0,-1 1 0 0 0,-26 9 0 0 0,41-12 280 0 0,-1 0 0 0 0,1 0-1 0 0,-1 0 1 0 0,1 0 0 0 0,0 0-1 0 0,-1 0 1 0 0,1 1 0 0 0,-1-1-1 0 0,1 0 1 0 0,-1 0 0 0 0,1 0-1 0 0,0 0 1 0 0,-1 1 0 0 0,1-1 0 0 0,0 0-1 0 0,-1 0 1 0 0,1 1 0 0 0,0-1-1 0 0,-1 0 1 0 0,1 0 0 0 0,0 1-1 0 0,-1-1 1 0 0,1 1 0 0 0,0-1-1 0 0,0 0 1 0 0,0 1 0 0 0,-1-1-1 0 0,1 0 1 0 0,0 1 0 0 0,0-1 0 0 0,0 1-1 0 0,0-1 1 0 0,0 1 0 0 0,0-1-1 0 0,0 0 1 0 0,0 1 0 0 0,0-1-1 0 0,0 1 1 0 0,0-1 0 0 0,0 1-1 0 0,0-1 1 0 0,0 0 0 0 0,0 1 0 0 0,0-1-1 0 0,0 1 1 0 0,0-1 0 0 0,1 0-1 0 0,-1 1 1 0 0,0-1 0 0 0,0 1-1 0 0,0-1 1 0 0,1 0 0 0 0,-1 1-1 0 0,0-1 1 0 0,1 0 0 0 0,-1 0-1 0 0,0 1 1 0 0,1-1 0 0 0,-1 0 0 0 0,0 0-1 0 0,1 1 1 0 0,-1-1 0 0 0,0 0-1 0 0,1 0 1 0 0,-1 0 0 0 0,1 1-1 0 0,-1-1 1 0 0,1 0 0 0 0,31 13 875 0 0,-31-13-865 0 0,19 5 133 0 0,1-1 1 0 0,-1 0 0 0 0,28 0 0 0 0,-27-3-115 0 0,-1 1 1 0 0,1 1 0 0 0,22 7-1 0 0,-26-1-1356 0 0,-17-9 1168 0 0,0 0 0 0 0,1 0 0 0 0,-1 0 0 0 0,0 1 0 0 0,0-1 0 0 0,0 0 0 0 0,1 0 0 0 0,-1 0 0 0 0,0 1 0 0 0,0-1 0 0 0,0 0 0 0 0,0 0 0 0 0,1 1 0 0 0,-1-1 0 0 0,0 0 0 0 0,0 1 0 0 0,0-1 0 0 0,0 0 0 0 0,0 1 0 0 0,0-1 0 0 0,0 0 0 0 0,0 0-1 0 0,0 1 1 0 0,0-1 0 0 0,0 0 0 0 0,0 1 0 0 0,0-1 0 0 0,0 0 0 0 0,0 1 0 0 0,0-1 0 0 0,0 0 0 0 0,0 0 0 0 0,-1 1 0 0 0,1-1 0 0 0,0 0 0 0 0,0 1 0 0 0,0-1 0 0 0,0 0 0 0 0,-1 0 0 0 0,1 0 0 0 0,0 1 0 0 0,0-1 0 0 0,0 0 0 0 0,-1 0 0 0 0,1 0 0 0 0,0 1 0 0 0,0-1 0 0 0,-1 0 0 0 0,1 0 0 0 0,0 0 0 0 0,-1 0 0 0 0,1 0 0 0 0,-1 0 0 0 0,-6 4-4125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5929 0 0,'3'2'402'0'0,"-1"-1"-1"0"0,1 0 0 0 0,0 1 1 0 0,0-1-1 0 0,0 0 0 0 0,-1-1 1 0 0,1 1-1 0 0,0 0 0 0 0,0-1 0 0 0,0 0 1 0 0,0 1-1 0 0,0-1 0 0 0,0 0 1 0 0,6-1-1 0 0,-2-1 373 0 0,0 0 1 0 0,0-1-1 0 0,-1 0 0 0 0,11-5 0 0 0,20-9 775 0 0,-30 15-1338 0 0,1 0 0 0 0,0 0 0 0 0,0 1 0 0 0,0 0-1 0 0,0 0 1 0 0,0 1 0 0 0,15 1 0 0 0,-21-1-255 0 0,0 1 1 0 0,0-1-1 0 0,-1 0 0 0 0,1 1 0 0 0,0-1 0 0 0,-1 1 1 0 0,1 0-1 0 0,0-1 0 0 0,-1 1 0 0 0,1 0 1 0 0,-1 0-1 0 0,1 0 0 0 0,-1 0 0 0 0,0 0 1 0 0,1 1-1 0 0,-1-1 0 0 0,1 2 0 0 0,-1-2-147 0 0,0 1-1 0 0,-1 0 0 0 0,1-1 1 0 0,-1 1-1 0 0,0 0 1 0 0,0-1-1 0 0,1 1 0 0 0,-1 0 1 0 0,0-1-1 0 0,0 1 1 0 0,-1 0-1 0 0,1-1 1 0 0,0 1-1 0 0,0-1 0 0 0,-1 1 1 0 0,1 0-1 0 0,-1-1 1 0 0,0 1-1 0 0,1-1 0 0 0,-1 1 1 0 0,0-1-1 0 0,-1 2 1 0 0,0 0 65 0 0,-1 0 1 0 0,1 0 0 0 0,0 0 0 0 0,-1 0 0 0 0,0-1 0 0 0,0 1 0 0 0,0-1-1 0 0,0 0 1 0 0,0 0 0 0 0,0 0 0 0 0,0-1 0 0 0,-1 1 0 0 0,1-1 0 0 0,-1 1-1 0 0,1-1 1 0 0,-1 0 0 0 0,0 0 0 0 0,1-1 0 0 0,-1 1 0 0 0,-5-1-1 0 0,-13 5 1120 0 0,24-3-798 0 0,-1-1 1 0 0,1 1-1 0 0,0 0 1 0 0,0 0-1 0 0,0-1 1 0 0,0 1 0 0 0,1-1-1 0 0,-1 0 1 0 0,4 2-1 0 0,18 10-55 0 0,-12-7-93 0 0,0 0 0 0 0,-1-1 0 0 0,2 0-1 0 0,13 3 1 0 0,-25-12 203 0 0,2-18-353 0 0,1 19-23 0 0,2 17 143 0 0,-5-11 29 0 0,-1-1 1 0 0,0 0-1 0 0,1 1 1 0 0,-1-1-1 0 0,0 0 1 0 0,0 0-1 0 0,-1 1 1 0 0,1-1-1 0 0,0 0 1 0 0,-1 1-1 0 0,0-1 1 0 0,1 0-1 0 0,-1 0 1 0 0,0 0-1 0 0,-2 3 0 0 0,-4 23 2466 0 0,7-27-2443 0 0,1-1-1 0 0,-1 1 1 0 0,1 0-1 0 0,-1 0 0 0 0,1 0 1 0 0,-1 0-1 0 0,1-1 1 0 0,0 1-1 0 0,-1 0 0 0 0,1 0 1 0 0,0-1-1 0 0,0 1 0 0 0,0-1 1 0 0,-1 1-1 0 0,1-1 1 0 0,0 1-1 0 0,0-1 0 0 0,0 1 1 0 0,0-1-1 0 0,0 0 0 0 0,0 1 1 0 0,0-1-1 0 0,0 0 1 0 0,0 0-1 0 0,0 0 0 0 0,2 0 1 0 0,26 3 82 0 0,-20-3-514 0 0,5 0 700 0 0,1-1 0 0 0,24-3 1 0 0,-8-7-2205 0 0,-29 9 1263 0 0,0 1 0 0 0,0 0 0 0 0,0-1 0 0 0,-1 1 0 0 0,1-1 0 0 0,0 1 0 0 0,-1-1 0 0 0,1 0 0 0 0,-1 0 0 0 0,0 0-1 0 0,2-3 1 0 0,3-8-6242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 9434 0 0,'-4'-6'507'0'0,"0"1"0"0"0,0-1 0 0 0,1 0-1 0 0,0 0 1 0 0,-3-7 0 0 0,5 12-453 0 0,1 1 0 0 0,0-1 0 0 0,-1 0 0 0 0,1 0 0 0 0,0 1 0 0 0,-1-1 0 0 0,1 0 0 0 0,0 0 0 0 0,0 0 0 0 0,0 0 0 0 0,0 1 0 0 0,0-1 0 0 0,0 0 0 0 0,0 0 0 0 0,0 0 0 0 0,0 0 0 0 0,0 1 0 0 0,0-1 0 0 0,0 0 0 0 0,1 0 0 0 0,-1 0 0 0 0,0 1 0 0 0,1-1 0 0 0,-1 0 0 0 0,1 0-1 0 0,-1 1 1 0 0,1-1 0 0 0,-1 0 0 0 0,1 1 0 0 0,-1-1 0 0 0,1 0 0 0 0,-1 1 0 0 0,1-1 0 0 0,0 1 0 0 0,-1-1 0 0 0,1 1 0 0 0,0-1 0 0 0,0 1 0 0 0,-1 0 0 0 0,1-1 0 0 0,0 1 0 0 0,0 0 0 0 0,0 0 0 0 0,-1-1 0 0 0,1 1 0 0 0,0 0 0 0 0,0 0 0 0 0,0 0 0 0 0,0 0 0 0 0,-1 0 0 0 0,1 0 0 0 0,0 0 0 0 0,1 1 0 0 0,-1-1-11 0 0,-1 0 0 0 0,1 0 0 0 0,0 0 1 0 0,0 0-1 0 0,0 0 0 0 0,-1 1 0 0 0,1-1 0 0 0,0 0 0 0 0,0 0 0 0 0,-1 1 0 0 0,1-1 1 0 0,0 0-1 0 0,-1 1 0 0 0,1-1 0 0 0,0 1 0 0 0,-1-1 0 0 0,1 1 0 0 0,-1-1 1 0 0,1 1-1 0 0,-1 0 0 0 0,1-1 0 0 0,-1 1 0 0 0,1 0 0 0 0,-1-1 0 0 0,1 2 1 0 0,4 25 570 0 0,-11 27-112 0 0,5-51-488 0 0,0 1 0 0 0,0-1 0 0 0,0 1 0 0 0,1-1 0 0 0,-1 1 0 0 0,1-1 0 0 0,0 1 0 0 0,0-1 0 0 0,0 1 0 0 0,1-1-1 0 0,-1 1 1 0 0,1-1 0 0 0,0 0 0 0 0,0 1 0 0 0,0-1 0 0 0,0 0 0 0 0,1 1 0 0 0,-1-1 0 0 0,1 0 0 0 0,0 0 0 0 0,0 0 0 0 0,0 0 0 0 0,0-1 0 0 0,5 6 0 0 0,6 9 55 0 0,2 1 0 0 0,0-2 0 0 0,29 24 0 0 0,-39-36-191 0 0,1 0 1 0 0,0 0-1 0 0,0-1 0 0 0,0 0 0 0 0,0 0 0 0 0,0 0 0 0 0,9 2 0 0 0,-12-4-230 0 0,1-1-1 0 0,0 1 0 0 0,0-1 1 0 0,-1 0-1 0 0,1 0 0 0 0,0 0 1 0 0,0 0-1 0 0,-1 0 0 0 0,1-1 1 0 0,0 0-1 0 0,0 0 1 0 0,-1 0-1 0 0,8-3 0 0 0,-2 1-2703 0 0,1 4-2212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 10826 0 0,'-1'0'135'0'0,"1"0"1"0"0,0 0-1 0 0,-1 0 0 0 0,1 0 0 0 0,0 0 0 0 0,-1 0 0 0 0,1-1 0 0 0,0 1 1 0 0,-1 0-1 0 0,1 0 0 0 0,0 0 0 0 0,0-1 0 0 0,-1 1 0 0 0,1 0 0 0 0,0 0 0 0 0,-1-1 1 0 0,1 1-1 0 0,0 0 0 0 0,0 0 0 0 0,0-1 0 0 0,-1 1 0 0 0,1 0 0 0 0,0-1 1 0 0,0 1-1 0 0,0 0 0 0 0,0-1 0 0 0,0 1 0 0 0,0-1 0 0 0,-1 1 0 0 0,1 0 0 0 0,0-1 1 0 0,0 1-1 0 0,0 0 0 0 0,0-1 0 0 0,0 1 0 0 0,1 0 0 0 0,-1-1 0 0 0,0 1 1 0 0,0-1-1 0 0,0 1 0 0 0,17-2 1099 0 0,25 9-2749 0 0,-41-7 1260 0 0,0 1 0 0 0,1-1 0 0 0,-1 1 0 0 0,1-1 0 0 0,-1 1 0 0 0,0 0 0 0 0,0-1 0 0 0,1 1 0 0 0,-1 0 0 0 0,0 0 0 0 0,0 0 1 0 0,0 0-1 0 0,0 0 0 0 0,0 0 0 0 0,0 0 0 0 0,0 0 0 0 0,0 0 0 0 0,1 3 0 0 0,-2-3 130 0 0,0 0 0 0 0,1 0 0 0 0,-1 0 0 0 0,0 0 1 0 0,0 0-1 0 0,0 1 0 0 0,0-1 0 0 0,0 0 0 0 0,-1 0 0 0 0,1 0 1 0 0,0 0-1 0 0,0 0 0 0 0,-1 0 0 0 0,1 0 0 0 0,-1 0 0 0 0,1 0 1 0 0,-1 0-1 0 0,-1 2 0 0 0,-4 5 30 0 0,0-1 0 0 0,-1 1 0 0 0,-1-2 0 0 0,-12 11 0 0 0,0 1 423 0 0,19-18-220 0 0,0 1-1 0 0,0 0 1 0 0,1-1-1 0 0,-1 1 1 0 0,0 0 0 0 0,1 0-1 0 0,-1-1 1 0 0,1 1-1 0 0,-1 0 1 0 0,1 0-1 0 0,-1 0 1 0 0,1 0 0 0 0,0 0-1 0 0,-1 0 1 0 0,1 0-1 0 0,0 0 1 0 0,0 0-1 0 0,-1 0 1 0 0,1 0-1 0 0,0 0 1 0 0,0 0 0 0 0,0 0-1 0 0,0 0 1 0 0,1 0-1 0 0,-1 0 1 0 0,0 0-1 0 0,0 0 1 0 0,1 0 0 0 0,-1 0-1 0 0,0 0 1 0 0,1 0-1 0 0,-1-1 1 0 0,1 1-1 0 0,-1 0 1 0 0,1 0 0 0 0,-1 0-1 0 0,1 0 1 0 0,0-1-1 0 0,-1 1 1 0 0,1 0-1 0 0,1 0 1 0 0,0 0-28 0 0,0 1-1 0 0,0-1 1 0 0,0 0 0 0 0,0 0 0 0 0,0-1-1 0 0,0 1 1 0 0,0 0 0 0 0,0-1 0 0 0,0 1 0 0 0,1-1-1 0 0,-1 0 1 0 0,0 1 0 0 0,0-1 0 0 0,0 0-1 0 0,1 0 1 0 0,-1-1 0 0 0,0 1 0 0 0,3-1-1 0 0,6-3-287 0 0,0-1 0 0 0,0 0 0 0 0,0 0 0 0 0,-1-1 0 0 0,17-13-1 0 0,-22 15-605 0 0,0 0-1 0 0,0 0 1 0 0,-1 0-1 0 0,0-1 1 0 0,1 0-1 0 0,-2 0 0 0 0,6-7 1 0 0,-3-2-3384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5145 0 0,'4'36'5880'0'0,"0"47"-2872"0"0,-4-41-4402 0 0,-5 41 0 0 0,2-57 582 0 0,-1-1 1 0 0,-1 0 0 0 0,-2 0 0 0 0,0 0 0 0 0,-2-1 0 0 0,-12 26 0 0 0,36-62 11489 0 0,-1 4-9359 0 0,-1 0 1 0 0,29-12-1 0 0,-40 19-1260 0 0,1 0 1 0 0,0 1-1 0 0,0-1 0 0 0,0 0 1 0 0,0 1-1 0 0,0 0 0 0 0,-1-1 1 0 0,1 1-1 0 0,0 1 0 0 0,0-1 1 0 0,0 0-1 0 0,0 0 0 0 0,0 1 1 0 0,0 0-1 0 0,0 0 0 0 0,-1 0 1 0 0,1 0-1 0 0,0 0 1 0 0,-1 0-1 0 0,1 1 0 0 0,2 1 1 0 0,-1 0-24 0 0,-1 1 1 0 0,0 0 0 0 0,0 0 0 0 0,0 0 0 0 0,-1 0 0 0 0,1 0 0 0 0,-1 0 0 0 0,0 1 0 0 0,0-1 0 0 0,-1 1-1 0 0,3 8 1 0 0,3 16-380 0 0,3 12-1697 0 0,1-16-3317 0 0,-11-25 5281 0 0,0 1 0 0 0,-1-1 0 0 0,1 0 0 0 0,-7-1-5844 0 0,7 0 5388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10650 0 0,'-3'10'211'0'0,"0"0"0"0"0,1 0 0 0 0,0 0 0 0 0,1 0-1 0 0,0 0 1 0 0,0 1 0 0 0,1-1 0 0 0,0 0 0 0 0,1 0-1 0 0,1 1 1 0 0,-1-1 0 0 0,1 0 0 0 0,1 0 0 0 0,0-1 0 0 0,0 1-1 0 0,1-1 1 0 0,1 1 0 0 0,-1-1 0 0 0,1 0 0 0 0,1-1-1 0 0,0 1 1 0 0,0-1 0 0 0,0 0 0 0 0,16 14 0 0 0,-21-21-188 0 0,0 1 0 0 0,1-1 0 0 0,-1 1 0 0 0,1-1 0 0 0,0 1 0 0 0,0-1 0 0 0,-1 0 0 0 0,1 0 0 0 0,0 0 0 0 0,0 0 1 0 0,0 0-1 0 0,0 0 0 0 0,0 0 0 0 0,0-1 0 0 0,0 1 0 0 0,0-1 0 0 0,0 1 0 0 0,0-1 0 0 0,1 0 0 0 0,-1 0 0 0 0,0 0 0 0 0,0 0 0 0 0,0 0 0 0 0,0-1 0 0 0,0 1 1 0 0,1-1-1 0 0,-1 1 0 0 0,0-1 0 0 0,0 0 0 0 0,3-1 0 0 0,-3 0 21 0 0,1-1 0 0 0,-1 1-1 0 0,1-1 1 0 0,-1 0 0 0 0,0 1 0 0 0,0-1 0 0 0,0 0 0 0 0,-1 0 0 0 0,1 0-1 0 0,-1 0 1 0 0,1-1 0 0 0,-1 1 0 0 0,0 0 0 0 0,0 0 0 0 0,-1-1 0 0 0,1 1-1 0 0,-1-1 1 0 0,1-4 0 0 0,-1-3 91 0 0,-1 0-1 0 0,0 0 1 0 0,-1 1-1 0 0,0-1 1 0 0,-1 0-1 0 0,0 1 1 0 0,0 0-1 0 0,-8-16 1 0 0,9 22-150 0 0,0 0 0 0 0,0 0 0 0 0,-1 1 0 0 0,1-1 0 0 0,-1 1 0 0 0,1 0 0 0 0,-1 0 0 0 0,0 0 0 0 0,0 0 0 0 0,-1 0 0 0 0,-4-2 0 0 0,6 4-98 0 0,0 0 0 0 0,0 0 0 0 0,0 0 0 0 0,0 1 0 0 0,0-1 0 0 0,0 1-1 0 0,-1-1 1 0 0,1 1 0 0 0,0 0 0 0 0,0 0 0 0 0,0 0 0 0 0,-1 0 0 0 0,1 0-1 0 0,0 0 1 0 0,0 1 0 0 0,0-1 0 0 0,-1 1 0 0 0,1 0 0 0 0,0-1 0 0 0,0 1-1 0 0,0 0 1 0 0,-3 2 0 0 0,2 0-479 0 0,-1-1 1 0 0,0 1-1 0 0,1 0 0 0 0,0 0 1 0 0,-1 0-1 0 0,1 1 1 0 0,0-1-1 0 0,1 1 0 0 0,-1 0 1 0 0,1-1-1 0 0,0 1 0 0 0,-1 0 1 0 0,-1 6-1 0 0,-7 20-4142 0 0</inkml:trace>
  <inkml:trace contextRef="#ctx0" brushRef="#br0" timeOffset="1">37 451 7466 0 0,'20'13'1640'0'0,"4"-3"-280"0"0,6 1-264 0 0,1-3-263 0 0,-5-6-161 0 0,1-2-216 0 0,2-1-208 0 0,4-1-128 0 0,-1-2-280 0 0,1-2-536 0 0,-1-1-673 0 0,-5 1-711 0 0,-6-2-88 0 0,-1 2-2593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14139 0 0,'-6'1'3001'0'0,"-1"5"-1329"0"0,1 2-280 0 0,3 6-239 0 0,6 8-281 0 0,3 3-304 0 0,-1 7-176 0 0,0 1-136 0 0,0 3-96 0 0,0 1-80 0 0,-1-1-88 0 0,-1-2-240 0 0,1-3-464 0 0,0-3-704 0 0,0-4-1089 0 0,-2-5-1568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37 7978 0 0,'-23'-11'3446'0'0,"15"8"-1834"0"0,22 8-858 0 0,-3 0-640 0 0,0-1 1 0 0,0 0 0 0 0,1-1 0 0 0,-1-1 0 0 0,1 0 0 0 0,0 0-1 0 0,-1-1 1 0 0,1 0 0 0 0,0-1 0 0 0,0-1 0 0 0,0 0 0 0 0,-1 0-1 0 0,1-1 1 0 0,0-1 0 0 0,-1 0 0 0 0,0 0 0 0 0,1-1-1 0 0,-2-1 1 0 0,15-7 0 0 0,-21 10-310 0 0,21-10 866 0 0,-14 9-1334 0 0,-11 3 604 0 0,1 0 0 0 0,-1 0 0 0 0,0 0 0 0 0,0 0 0 0 0,0 0 1 0 0,0 1-1 0 0,0-1 0 0 0,1 0 0 0 0,-1 0 0 0 0,0 0 0 0 0,0 0 1 0 0,0 0-1 0 0,0 0 0 0 0,0 0 0 0 0,0 0 0 0 0,1 0 0 0 0,-1 0 1 0 0,0 0-1 0 0,0 0 0 0 0,0 0 0 0 0,0 1 0 0 0,0-1 0 0 0,0 0 1 0 0,0 0-1 0 0,0 0 0 0 0,0 0 0 0 0,1 0 0 0 0,-1 0 0 0 0,0 1 1 0 0,0-1-1 0 0,0 0 0 0 0,0 0 0 0 0,0 0 0 0 0,0 0 0 0 0,0 0 0 0 0,0 1 1 0 0,0-1-1 0 0,0 0 0 0 0,0 0 0 0 0,0 0 0 0 0,0 0 0 0 0,0 0 1 0 0,0 1-1 0 0,0-1 0 0 0,0 0 0 0 0,-1 1-198 0 0,1 0 0 0 0,0-1 0 0 0,-1 1 0 0 0,1 0 0 0 0,0 0 0 0 0,-1-1 0 0 0,1 1 0 0 0,-1 0 0 0 0,1-1 0 0 0,-1 1 0 0 0,0 0 0 0 0,1-1 0 0 0,-1 1 0 0 0,1-1 0 0 0,-1 1-1 0 0,0-1 1 0 0,0 1 0 0 0,1-1 0 0 0,-2 1 0 0 0,-19 6-818 0 0,18-6 1196 0 0,1-1 0 0 0,-1 1 0 0 0,0 0 0 0 0,1 0 0 0 0,0 0 0 0 0,-1 0 0 0 0,1 0 0 0 0,0 1 0 0 0,-1-1 0 0 0,-1 3 0 0 0,2-2 207 0 0,1 1 0 0 0,0-1 0 0 0,0 1 0 0 0,0 0 0 0 0,0-1 0 0 0,0 1 0 0 0,0 0 0 0 0,1 0 0 0 0,0 0 0 0 0,-1-1 0 0 0,1 1-1 0 0,0 0 1 0 0,0 0 0 0 0,1 4 0 0 0,9 47 1664 0 0,-6-36-1605 0 0,3 15-86 0 0,7 50 490 0 0,-14-28-3901 0 0,0-54 2816 0 0,0 0-1 0 0,-1 0 1 0 0,1 0 0 0 0,0 0 0 0 0,-1 1-1 0 0,1-1 1 0 0,-1 0 0 0 0,1 0 0 0 0,-1 0-1 0 0,1 0 1 0 0,-1 0 0 0 0,0 0 0 0 0,1 0-1 0 0,-1 0 1 0 0,0-1 0 0 0,0 1 0 0 0,0 0-1 0 0,0 0 1 0 0,0-1 0 0 0,0 1 0 0 0,0 0-1 0 0,0-1 1 0 0,0 1 0 0 0,-1 0 0 0 0,-6 2-3384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3:1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16980 0 0,'3'-3'3808'0'0,"-1"2"-1903"0"0,1-1-569 0 0,-2 4-504 0 0,0 0-360 0 0,-1 2-272 0 0,2 0-216 0 0,-1 2-376 0 0,0 2-912 0 0,3 2-2409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4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6913 0 0,'0'2'215'0'0,"0"-1"-1"0"0,0 1 0 0 0,0-1 0 0 0,0 0 1 0 0,0 1-1 0 0,0-1 0 0 0,0 0 0 0 0,0 1 0 0 0,0-1 1 0 0,1 1-1 0 0,-1-1 0 0 0,1 0 0 0 0,-1 0 0 0 0,1 1 1 0 0,-1-1-1 0 0,1 0 0 0 0,0 0 0 0 0,0 1 1 0 0,-1-1-1 0 0,2 1 0 0 0,1-1 203 0 0,-1-1-1 0 0,0 1 1 0 0,0-1 0 0 0,0 1 0 0 0,1-1-1 0 0,-1 0 1 0 0,0 0 0 0 0,0 0 0 0 0,1 0-1 0 0,-1 0 1 0 0,2-1 0 0 0,21 1 330 0 0,0 1 0 0 0,45 8 0 0 0,-24-3-630 0 0,16 4-308 0 0,-14-2-2053 0 0,0-3-5026 0 0,-31-5 1733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9466 0 0,'-5'0'595'0'0,"0"0"-1"0"0,-1 1 1 0 0,1-1 0 0 0,0 1-1 0 0,-1 0 1 0 0,1 0 0 0 0,0 1-1 0 0,0-1 1 0 0,0 1 0 0 0,-8 4 0 0 0,11-5-502 0 0,1 1 0 0 0,-1-1 1 0 0,0 1-1 0 0,0-1 1 0 0,1 1-1 0 0,-1 0 1 0 0,1 0-1 0 0,0 0 1 0 0,-1 0-1 0 0,1 0 0 0 0,0 0 1 0 0,0 0-1 0 0,0 0 1 0 0,0 0-1 0 0,1 0 1 0 0,-1 1-1 0 0,1-1 1 0 0,-1 0-1 0 0,1 1 1 0 0,0-1-1 0 0,0 0 0 0 0,0 1 1 0 0,0-1-1 0 0,0 0 1 0 0,0 1-1 0 0,2 3 1 0 0,1 9 60 0 0,1-1 1 0 0,0 0 0 0 0,1-1-1 0 0,1 1 1 0 0,13 22-1 0 0,-1-6 18 0 0,28 35 0 0 0,-36-53-144 0 0,1-1 1 0 0,0 0 0 0 0,0 0 0 0 0,1-1 0 0 0,0-1-1 0 0,1 0 1 0 0,15 8 0 0 0,-23-14-14 0 0,1-1-1 0 0,0 1 1 0 0,-1-1-1 0 0,1 0 1 0 0,0-1 0 0 0,0 1-1 0 0,0-1 1 0 0,1 0-1 0 0,6 0 1 0 0,-9-2-6 0 0,-1 1 0 0 0,1 0 0 0 0,-1-1 0 0 0,0 0 0 0 0,0 1 1 0 0,1-1-1 0 0,-1-1 0 0 0,0 1 0 0 0,0 0 0 0 0,0-1 0 0 0,0 0 0 0 0,0 1 0 0 0,0-1 0 0 0,-1 0 0 0 0,1-1 1 0 0,0 1-1 0 0,3-5 0 0 0,-2 2 13 0 0,0-1 0 0 0,-1 0 0 0 0,0 0 0 0 0,0 0 0 0 0,0 0 0 0 0,-1 0 0 0 0,0-1 0 0 0,0 1 0 0 0,0-1 0 0 0,-1 1 0 0 0,0-1 0 0 0,-1 0 0 0 0,1-7 0 0 0,-1-6 52 0 0,-1 1 0 0 0,-1 0 0 0 0,-5-26 0 0 0,6 38-36 0 0,0 0 1 0 0,-1 0 0 0 0,0 0-1 0 0,-1 0 1 0 0,1 0-1 0 0,-1 0 1 0 0,-1 0 0 0 0,1 1-1 0 0,-1 0 1 0 0,0 0-1 0 0,-1 0 1 0 0,1 0 0 0 0,-1 0-1 0 0,0 1 1 0 0,-1 0-1 0 0,1 0 1 0 0,-1 1 0 0 0,0-1-1 0 0,0 1 1 0 0,0 0-1 0 0,-1 1 1 0 0,1 0 0 0 0,-1 0-1 0 0,0 0 1 0 0,0 1-1 0 0,0 0 1 0 0,0 0 0 0 0,-1 0-1 0 0,1 1 1 0 0,0 1-1 0 0,-1-1 1 0 0,1 1 0 0 0,0 0-1 0 0,-14 2 1 0 0,13-1-50 0 0,0 0 0 0 0,0 1 0 0 0,0-1 0 0 0,1 1 0 0 0,-1 1 0 0 0,1 0 0 0 0,-1 0 1 0 0,1 0-1 0 0,-11 7 0 0 0,15-8-259 0 0,0 1 0 0 0,0-1 1 0 0,0 1-1 0 0,1 0 0 0 0,-1 0 1 0 0,1 0-1 0 0,-1 0 0 0 0,1 0 1 0 0,-2 4-1 0 0,2-3-595 0 0,1-1 0 0 0,0 1 0 0 0,-1 0 0 0 0,1 0-1 0 0,0 0 1 0 0,1 0 0 0 0,-1 0 0 0 0,1 0 0 0 0,0 7 0 0 0,2 3-5614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 6505 0 0,'-1'-1'127'0'0,"1"1"-1"0"0,-1 0 0 0 0,0 0 1 0 0,1 0-1 0 0,-1 0 0 0 0,0 0 1 0 0,1 0-1 0 0,-1 0 0 0 0,0 0 1 0 0,1 0-1 0 0,-1 0 0 0 0,0 0 1 0 0,1 0-1 0 0,-1 0 0 0 0,0 0 0 0 0,1 1 1 0 0,-1-1-1 0 0,0 0 0 0 0,1 0 1 0 0,-1 1-1 0 0,1-1 0 0 0,-1 1 1 0 0,0-1-1 0 0,1 0 0 0 0,-1 1 1 0 0,0 0-1 0 0,15 10 1578 0 0,30 6-527 0 0,-20-12-848 0 0,46 4-1 0 0,-50-7-407 0 0,-1 0 0 0 0,0 1 0 0 0,0 1 0 0 0,25 8 0 0 0,-43-11-61 0 0,0-1 0 0 0,0 0 0 0 0,0 1 0 0 0,0-1 0 0 0,-1 1 0 0 0,1-1 0 0 0,0 1 1 0 0,0-1-1 0 0,-1 1 0 0 0,1-1 0 0 0,0 1 0 0 0,0 0 0 0 0,-1 0 0 0 0,1-1 0 0 0,-1 1 0 0 0,1 0 0 0 0,0 1 1 0 0,-1-2 10 0 0,0 1 0 0 0,0-1 0 0 0,0 1 1 0 0,0-1-1 0 0,0 0 0 0 0,0 1 1 0 0,0-1-1 0 0,0 1 0 0 0,0-1 1 0 0,-1 1-1 0 0,1-1 0 0 0,0 1 1 0 0,0-1-1 0 0,0 0 0 0 0,0 1 1 0 0,-1-1-1 0 0,1 1 0 0 0,0-1 1 0 0,-1 0-1 0 0,1 1 0 0 0,0-1 1 0 0,0 0-1 0 0,-1 1 0 0 0,1-1 0 0 0,-1 0 1 0 0,1 0-1 0 0,0 1 0 0 0,-1-1 1 0 0,1 0-1 0 0,-1 0 0 0 0,1 0 1 0 0,0 1-1 0 0,-1-1 0 0 0,-9 5-3563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5921 0 0,'35'5'4827'0'0,"-25"-2"-4303"0"0,-1 0 0 0 0,1 1-1 0 0,12 6 1 0 0,0 3-121 0 0,31 24 1 0 0,-53-37-340 0 0,0 1 0 0 0,0-1 0 0 0,1 1 0 0 0,-1-1 0 0 0,0 1 0 0 0,0-1 0 0 0,0 0-1 0 0,0 1 1 0 0,0-1 0 0 0,0 1 0 0 0,0-1 0 0 0,0 1 0 0 0,0-1 0 0 0,0 1 0 0 0,0-1 0 0 0,0 1 0 0 0,0-1 0 0 0,0 0 0 0 0,0 1 0 0 0,0-1 0 0 0,0 1 0 0 0,-1-1 0 0 0,1 1 0 0 0,0-1 0 0 0,0 0 0 0 0,-1 1 0 0 0,1-1 0 0 0,0 0 0 0 0,0 1 0 0 0,-1-1 0 0 0,1 0 0 0 0,0 1 0 0 0,-1-1 0 0 0,1 0 0 0 0,0 0 0 0 0,-1 1 0 0 0,1-1 0 0 0,-1 0 0 0 0,1 0 0 0 0,-1 1 0 0 0,-25 16 538 0 0,15-9-417 0 0,9-6-185 0 0,-1 1 1 0 0,1 0-1 0 0,0 0 1 0 0,0 0-1 0 0,0 0 1 0 0,0 0-1 0 0,0 0 1 0 0,1 1 0 0 0,0-1-1 0 0,-1 0 1 0 0,1 1-1 0 0,0-1 1 0 0,1 1-1 0 0,-1-1 1 0 0,1 1-1 0 0,-1 0 1 0 0,1-1-1 0 0,0 1 1 0 0,0-1-1 0 0,1 1 1 0 0,-1 0 0 0 0,1-1-1 0 0,0 1 1 0 0,0-1-1 0 0,0 1 1 0 0,0-1-1 0 0,1 0 1 0 0,-1 1-1 0 0,1-1 1 0 0,0 0-1 0 0,0 0 1 0 0,0 0 0 0 0,0 0-1 0 0,0 0 1 0 0,1-1-1 0 0,5 5 1 0 0,-8-6-2 0 0,1-1 0 0 0,-1 1 1 0 0,1 0-1 0 0,-1-1 0 0 0,1 1 0 0 0,0-1 1 0 0,-1 0-1 0 0,1 1 0 0 0,0-1 1 0 0,-1 1-1 0 0,1-1 0 0 0,0 0 0 0 0,0 0 1 0 0,-1 1-1 0 0,1-1 0 0 0,0 0 1 0 0,0 0-1 0 0,-1 0 0 0 0,1 0 1 0 0,0 0-1 0 0,0 0 0 0 0,0 0 0 0 0,-1 0 1 0 0,1 0-1 0 0,0 0 0 0 0,0 0 1 0 0,-1-1-1 0 0,2 1 0 0 0,-1-1 0 0 0,0 0 0 0 0,0 0 0 0 0,0 0 0 0 0,0 0 0 0 0,-1 0 0 0 0,1 0-1 0 0,0-1 1 0 0,-1 1 0 0 0,1 0 0 0 0,-1 0 0 0 0,1 0 0 0 0,-1-1 0 0 0,0 1 0 0 0,1-3 0 0 0,0-4-2 0 0,0 0 0 0 0,-1 0 0 0 0,0 0 0 0 0,-1-10 0 0 0,-2 2-715 0 0,0 0 1 0 0,-10-25 0 0 0,8 27 49 0 0,1-1 0 0 0,0 0 0 0 0,-2-18 0 0 0,7 29 570 0 0,-1 1 1 0 0,1-1-1 0 0,0 1 1 0 0,0 0-1 0 0,0-1 1 0 0,0 1-1 0 0,0 0 1 0 0,1 0-1 0 0,0 0 1 0 0,-1 0-1 0 0,1 0 0 0 0,0 0 1 0 0,1 0-1 0 0,-1 0 1 0 0,0 1-1 0 0,1-1 1 0 0,-1 1-1 0 0,1 0 1 0 0,0 0-1 0 0,0 0 1 0 0,0 0-1 0 0,0 0 1 0 0,0 1-1 0 0,5-3 0 0 0,-5 3 157 0 0,0-1 0 0 0,0 1 0 0 0,0-1 0 0 0,0 1 0 0 0,0 0 0 0 0,1 0 0 0 0,-1 0-1 0 0,0 0 1 0 0,1 1 0 0 0,-1 0 0 0 0,1-1 0 0 0,-1 1 0 0 0,0 0 0 0 0,1 1-1 0 0,-1-1 1 0 0,1 0 0 0 0,-1 1 0 0 0,0 0 0 0 0,1 0 0 0 0,-1 0 0 0 0,0 0-1 0 0,0 1 1 0 0,0-1 0 0 0,6 4 0 0 0,-8-3-215 0 0,0-1-1 0 0,0 0 0 0 0,0 0 1 0 0,-1 1-1 0 0,1-1 1 0 0,0 1-1 0 0,-1-1 1 0 0,1 1-1 0 0,-1-1 0 0 0,1 1 1 0 0,-1-1-1 0 0,1 1 1 0 0,-1-1-1 0 0,0 1 1 0 0,0 0-1 0 0,0-1 1 0 0,0 1-1 0 0,0-1 0 0 0,0 1 1 0 0,-1 0-1 0 0,1-1 1 0 0,0 1-1 0 0,-1-1 1 0 0,1 1-1 0 0,-1-1 1 0 0,0 1-1 0 0,1-1 0 0 0,-1 0 1 0 0,0 1-1 0 0,0-1 1 0 0,0 0-1 0 0,0 1 1 0 0,0-1-1 0 0,0 0 0 0 0,0 0 1 0 0,-1 0-1 0 0,-1 1 1 0 0,-8 8-2908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2 210 6281 0 0,'-1'6'1113'0'0,"2"0"143"0"0,3 2-144 0 0,3 1-184 0 0,1-4-176 0 0,3-1-159 0 0,1-1-145 0 0,2 0-120 0 0,0-2-104 0 0,0-1-104 0 0,-2-1-40 0 0,0-2-32 0 0,-1 0-56 0 0,-1-3-272 0 0,-1 0-536 0 0,-1-3-825 0 0,-1-1-391 0 0,0-1-3193 0 0</inkml:trace>
  <inkml:trace contextRef="#ctx0" brushRef="#br0" timeOffset="1">151 1 6433 0 0,'-6'1'1185'0'0,"0"5"167"0"0,1 6-80 0 0,-2 3-304 0 0,6 8-343 0 0,0 2-313 0 0,0 0-152 0 0,-1 1-72 0 0,2-4-80 0 0,0 0-208 0 0,0-3-393 0 0,0-4-591 0 0,2-1-560 0 0,-2-4 168 0 0,0 0-2857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 6105 0 0,'4'10'584'0'0,"-1"1"0"0"0,1-2-1 0 0,1 1 1 0 0,0 0 0 0 0,0-1-1 0 0,1 0 1 0 0,0 0 0 0 0,8 7-1 0 0,-13-14-518 0 0,1 0-1 0 0,0 0 1 0 0,0 0 0 0 0,0 0-1 0 0,0-1 1 0 0,0 1 0 0 0,0-1-1 0 0,0 1 1 0 0,1-1-1 0 0,-1 0 1 0 0,0 0 0 0 0,1 0-1 0 0,-1 0 1 0 0,1-1-1 0 0,-1 1 1 0 0,1-1 0 0 0,0 1-1 0 0,-1-1 1 0 0,1 0 0 0 0,-1 0-1 0 0,1 0 1 0 0,0 0-1 0 0,-1 0 1 0 0,1-1 0 0 0,-1 1-1 0 0,1-1 1 0 0,-1 0-1 0 0,1 0 1 0 0,-1 0 0 0 0,1 0-1 0 0,-1 0 1 0 0,0 0 0 0 0,0-1-1 0 0,1 1 1 0 0,-1-1-1 0 0,0 1 1 0 0,3-5 0 0 0,-3 5-12 0 0,0-1 1 0 0,0 1 0 0 0,-1-1 0 0 0,1 1 0 0 0,-1-1 0 0 0,1 0 0 0 0,-1 0-1 0 0,0 0 1 0 0,1 0 0 0 0,-1 0 0 0 0,0 0 0 0 0,0 0 0 0 0,0 0-1 0 0,-1 0 1 0 0,1 0 0 0 0,-1 0 0 0 0,1-1 0 0 0,-1 1 0 0 0,1 0 0 0 0,-1-1-1 0 0,0 1 1 0 0,0 0 0 0 0,0 0 0 0 0,-1-1 0 0 0,1 1 0 0 0,0 0-1 0 0,-1-1 1 0 0,0 1 0 0 0,1 0 0 0 0,-1 0 0 0 0,-2-3 0 0 0,1 2 73 0 0,0 0-1 0 0,0 0 1 0 0,0 1 0 0 0,0-1 0 0 0,-1 1 0 0 0,1 0-1 0 0,-1-1 1 0 0,0 1 0 0 0,0 0 0 0 0,0 0 0 0 0,0 1 0 0 0,0-1-1 0 0,0 1 1 0 0,0 0 0 0 0,-1-1 0 0 0,1 1 0 0 0,0 1-1 0 0,-1-1 1 0 0,1 0 0 0 0,-5 1 0 0 0,1 0 1 0 0,0 0-1 0 0,-1 0 1 0 0,1 1 0 0 0,0 1-1 0 0,0-1 1 0 0,0 1 0 0 0,-11 4 0 0 0,16-5-187 0 0,1-1 1 0 0,-1 1 0 0 0,0-1 0 0 0,1 1 0 0 0,-1 0 0 0 0,1 0 0 0 0,-1-1 0 0 0,1 1 0 0 0,-1 0 0 0 0,1 1 0 0 0,-1-1 0 0 0,1 0 0 0 0,0 0 0 0 0,0 0 0 0 0,0 1 0 0 0,0-1 0 0 0,0 1 0 0 0,0-1 0 0 0,0 1 0 0 0,0-1 0 0 0,0 1 0 0 0,1 0 0 0 0,-1-1 0 0 0,0 1 0 0 0,1 0 0 0 0,0-1 0 0 0,-1 1 0 0 0,1 0 0 0 0,0 0 0 0 0,0-1 0 0 0,0 1 0 0 0,0 0-1 0 0,0 0 1 0 0,1-1 0 0 0,-1 1 0 0 0,1 3 0 0 0,-1-4-267 0 0,1 0 0 0 0,-1 0 0 0 0,1 0-1 0 0,-1 0 1 0 0,1-1 0 0 0,-1 1 0 0 0,1 0 0 0 0,0 0-1 0 0,-1 0 1 0 0,1-1 0 0 0,0 1 0 0 0,-1 0-1 0 0,1 0 1 0 0,0-1 0 0 0,0 1 0 0 0,0-1-1 0 0,0 1 1 0 0,0-1 0 0 0,0 1 0 0 0,0-1 0 0 0,0 0-1 0 0,0 1 1 0 0,0-1 0 0 0,0 0 0 0 0,0 0-1 0 0,0 0 1 0 0,0 1 0 0 0,0-1 0 0 0,1-1 0 0 0,8 0-4168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6609 0 0,'2'-4'274'0'0,"-1"-1"0"0"0,1 0 0 0 0,0 1 0 0 0,1-1 0 0 0,-1 1 0 0 0,1 0 0 0 0,0 0 0 0 0,0 0 0 0 0,0 0 0 0 0,0 0 0 0 0,1 0 0 0 0,-1 1 0 0 0,1 0 0 0 0,0 0 0 0 0,0 0 0 0 0,0 0 0 0 0,7-3 0 0 0,4-3 275 0 0,1 1 0 0 0,0 1 1 0 0,28-9-1 0 0,-40 15-414 0 0,-1 0 0 0 0,1 0 0 0 0,0 0 1 0 0,-1 0-1 0 0,1 1 0 0 0,0 0 0 0 0,0-1 1 0 0,0 1-1 0 0,-1 1 0 0 0,1-1 0 0 0,0 0 1 0 0,0 1-1 0 0,4 1 0 0 0,-6-1-43 0 0,0 1 1 0 0,0-1-1 0 0,1 0 0 0 0,-2 1 1 0 0,1-1-1 0 0,0 1 0 0 0,0 0 1 0 0,0-1-1 0 0,-1 1 0 0 0,1 0 1 0 0,-1 0-1 0 0,1 0 0 0 0,-1 0 1 0 0,0 0-1 0 0,0 1 0 0 0,0-1 1 0 0,0 0-1 0 0,0 1 0 0 0,-1-1 1 0 0,1 0-1 0 0,0 4 0 0 0,2 15-229 0 0,0 0 0 0 0,-1 0-1 0 0,-1 0 1 0 0,-3 26 0 0 0,0-29-1905 0 0,0-1 1 0 0,-9 32 0 0 0,7-29-583 0 0,7 6-1915 0 0</inkml:trace>
  <inkml:trace contextRef="#ctx0" brushRef="#br0" timeOffset="1">124 187 6977 0 0,'0'34'6499'0'0,"-1"6"-4464"0"0,0-3-3664 0 0,-9 47 0 0 0,5-73 1582 0 0,6-11 116 0 0,0-1-1 0 0,0 1 0 0 0,-1-1 0 0 0,1 1 0 0 0,0-1 1 0 0,0 1-1 0 0,0 0 0 0 0,0-1 0 0 0,0 1 0 0 0,0 0 1 0 0,0 0-1 0 0,0-1 0 0 0,0 1 0 0 0,0 0 0 0 0,0 0 1 0 0,0 0-1 0 0,0 0 0 0 0,0 0 0 0 0,-1 1 1 0 0,1-1-1 0 0,1 0 0 0 0,9 2 325 0 0,0 1 0 0 0,-1 0 0 0 0,1 0 0 0 0,12 7 0 0 0,-14-6-293 0 0,1 0-1 0 0,1-1 1 0 0,-1 0 0 0 0,14 2-1 0 0,-23-4-234 0 0,0-1 1 0 0,1 0-1 0 0,-1 0 0 0 0,0 0 0 0 0,1 0 0 0 0,-1 0 1 0 0,0-1-1 0 0,1 1 0 0 0,-1 0 0 0 0,0-1 0 0 0,1 1 1 0 0,-1-1-1 0 0,0 1 0 0 0,0-1 0 0 0,1 1 0 0 0,-1-1 1 0 0,0 0-1 0 0,0 0 0 0 0,0 0 0 0 0,0 1 0 0 0,2-3 1 0 0,11-7-4244 0 0,1 8-440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6481 0 0,'1'9'1094'0'0,"0"1"-1"0"0,0 0 0 0 0,-1-1 1 0 0,0 1-1 0 0,-1 0 0 0 0,-3 16 1 0 0,2-16-934 0 0,1 0 0 0 0,0-1-1 0 0,0 1 1 0 0,1 0 0 0 0,0 0 0 0 0,2 11 0 0 0,7-1-298 0 0,-9-20 135 0 0,1 0 0 0 0,-1 1 0 0 0,0-1-1 0 0,1 0 1 0 0,-1 1 0 0 0,1-1 0 0 0,-1 0-1 0 0,0 0 1 0 0,1 0 0 0 0,-1 1 0 0 0,1-1 0 0 0,-1 0-1 0 0,1 0 1 0 0,-1 0 0 0 0,1 0 0 0 0,-1 0-1 0 0,1 0 1 0 0,-1 0 0 0 0,1 0 0 0 0,-1 0-1 0 0,1 0 1 0 0,-1 0 0 0 0,1 0 0 0 0,0-1-1 0 0,1 0 16 0 0,0 0 1 0 0,0 0-1 0 0,-1 0 0 0 0,1-1 0 0 0,0 1 0 0 0,-1-1 0 0 0,1 1 0 0 0,-1-1 0 0 0,1 0 0 0 0,-1 0 0 0 0,0 1 0 0 0,0-1 0 0 0,0 0 1 0 0,1-3-1 0 0,0 2-111 0 0,-1-1 1 0 0,1 1-1 0 0,0 0 1 0 0,0 0-1 0 0,0 0 1 0 0,1 0-1 0 0,-1 0 1 0 0,1 0-1 0 0,-1 0 1 0 0,1 1 0 0 0,0 0-1 0 0,0-1 1 0 0,5-1-1 0 0,-4 2-599 0 0,0 0 0 0 0,0 1 1 0 0,0-1-1 0 0,0 1 0 0 0,0 0 0 0 0,0 1 0 0 0,7-1 0 0 0,7 0-4276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9850 0 0,'-1'0'59'0'0,"1"-1"0"0"0,0 1 1 0 0,0-1-1 0 0,-1 1 0 0 0,1 0 0 0 0,0-1 0 0 0,0 1 0 0 0,0 0 1 0 0,-1-1-1 0 0,1 1 0 0 0,0-1 0 0 0,0 1 0 0 0,0-1 0 0 0,0 1 1 0 0,0 0-1 0 0,0-1 0 0 0,0 1 0 0 0,0-1 0 0 0,0 1 0 0 0,0-1 1 0 0,0 1-1 0 0,0 0 0 0 0,1-1 0 0 0,-1 1 0 0 0,0-1 0 0 0,0 1 1 0 0,0 0-1 0 0,1-1 0 0 0,-1 1 0 0 0,0-1 0 0 0,0 1 0 0 0,1 0 1 0 0,-1-1-1 0 0,0 1 0 0 0,0 0 0 0 0,1 0 0 0 0,-1-1 0 0 0,0 1 1 0 0,1 0-1 0 0,-1 0 0 0 0,1-1 0 0 0,-1 1 0 0 0,0 0 0 0 0,1 0 1 0 0,-1 0-1 0 0,1 0 0 0 0,-1 0 0 0 0,0 0 0 0 0,1-1 0 0 0,-1 1 1 0 0,1 0-1 0 0,-1 0 0 0 0,1 0 0 0 0,-1 0 0 0 0,0 1 0 0 0,1-1 1 0 0,-1 0-1 0 0,1 0 0 0 0,0 0 0 0 0,36 7 1302 0 0,-25-5-716 0 0,11 0-71 0 0,-16-2-293 0 0,-1 0-1 0 0,1 1 0 0 0,0 0 0 0 0,10 3 0 0 0,-15-4-157 0 0,0 1 0 0 0,0 0 0 0 0,-1 0 0 0 0,1 0 0 0 0,0 0 0 0 0,-1 0 0 0 0,1 0 0 0 0,0 0 0 0 0,-1 1 0 0 0,1-1 0 0 0,-1 1 0 0 0,0-1 0 0 0,1 1 0 0 0,-1-1-1 0 0,0 1 1 0 0,0 0 0 0 0,0-1 0 0 0,0 1 0 0 0,1 4 0 0 0,20 78 1196 0 0,-16-57-2468 0 0,15 44 0 0 0,-14-60-1592 0 0,-7-11 2565 0 0,0 0 1 0 0,0 0-1 0 0,0 1 1 0 0,0-1-1 0 0,0 0 1 0 0,3 2-2283 0 0,-2-2 2283 0 0,-1 0-1 0 0,0 0 1 0 0,0 0-1 0 0,1 0 1 0 0,-1 0-1 0 0,0 0 1 0 0,0 0-1 0 0,1 0 0 0 0,-1 0 1 0 0,0 0-1 0 0,0 0 1 0 0,1 0-1 0 0,-1 0 1 0 0,0 0-1 0 0,0 0 1 0 0,0 0-1 0 0,1 0 1 0 0,-1 0-1 0 0,0-1 1 0 0,0 1-1 0 0,1 0 1 0 0,-1 0-177 0 0</inkml:trace>
  <inkml:trace contextRef="#ctx0" brushRef="#br0" timeOffset="1">294 17 7498 0 0,'0'21'6773'0'0,"-1"8"-4614"0"0,0 60-3979 0 0,2-89 1795 0 0,-1 1 1 0 0,0-1-1 0 0,0 1 0 0 0,0-1 1 0 0,0 0-1 0 0,0 1 1 0 0,1-1-1 0 0,-1 1 1 0 0,0-1-1 0 0,0 0 0 0 0,0 1 1 0 0,1-1-1 0 0,-1 1 1 0 0,0-1-1 0 0,1 0 1 0 0,-1 0-1 0 0,0 1 0 0 0,1-1 1 0 0,-1 0-1 0 0,0 1 1 0 0,1-1-1 0 0,-1 0 1 0 0,1 0-1 0 0,-1 0 0 0 0,1 1 1 0 0,-1-1-1 0 0,0 0 1 0 0,1 0-1 0 0,-1 0 1 0 0,1 0-1 0 0,-1 0 0 0 0,1 0 1 0 0,-1 0-1 0 0,1 0 1 0 0,-1 0-1 0 0,1 0 1 0 0,-1 0-1 0 0,0 0 0 0 0,1 0 1 0 0,-1 0-1 0 0,1-1 1 0 0,-1 1-1 0 0,1 0 0 0 0,-1 0 1 0 0,0 0-1 0 0,1-1 1 0 0,-1 1-1 0 0,1 0 1 0 0,-1-1-1 0 0,36-16 301 0 0,-15 7-327 0 0,-17 9-61 0 0,35-9-132 0 0,-37 10-51 0 0,-1 0-1 0 0,1 0 1 0 0,0 0 0 0 0,0 1-1 0 0,-1-1 1 0 0,1 0 0 0 0,0 1-1 0 0,0-1 1 0 0,-1 1 0 0 0,1-1-1 0 0,0 1 1 0 0,-1 0 0 0 0,1 0-1 0 0,-1 0 1 0 0,1 0 0 0 0,-1 0-1 0 0,0 0 1 0 0,1 0 0 0 0,-1 0 0 0 0,2 3-1 0 0,9 8-3879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9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8290 0 0,'5'4'450'0'0,"1"1"1"0"0,0-2-1 0 0,0 1 1 0 0,0 0 0 0 0,1-1-1 0 0,-1-1 1 0 0,1 1-1 0 0,0-1 1 0 0,-1 0-1 0 0,1 0 1 0 0,8 0-1 0 0,-7-1-407 0 0,-1 0-1 0 0,0-1 0 0 0,0 0 1 0 0,1 0-1 0 0,-1-1 0 0 0,0 0 0 0 0,1 0 1 0 0,-1-1-1 0 0,0 1 0 0 0,0-2 1 0 0,0 1-1 0 0,-1-1 0 0 0,1 0 1 0 0,0-1-1 0 0,-1 1 0 0 0,0-1 0 0 0,8-6 1 0 0,-13 9-24 0 0,0 0-1 0 0,0 0 1 0 0,0 0 0 0 0,0 0 0 0 0,0 0 0 0 0,0-1-1 0 0,0 1 1 0 0,0 0 0 0 0,0 0 0 0 0,0-1 0 0 0,0 1-1 0 0,-1 0 1 0 0,1-1 0 0 0,-1 1 0 0 0,1-1 0 0 0,-1 1-1 0 0,0-1 1 0 0,1 1 0 0 0,-1-3 0 0 0,0 3-14 0 0,0 0 0 0 0,-1 0 1 0 0,1 0-1 0 0,-1 0 0 0 0,1-1 0 0 0,-1 1 1 0 0,1 0-1 0 0,-1 0 0 0 0,1 0 0 0 0,-1 1 1 0 0,0-1-1 0 0,1 0 0 0 0,-1 0 0 0 0,0 0 1 0 0,0 0-1 0 0,0 1 0 0 0,0-1 0 0 0,0 0 1 0 0,-1 0-1 0 0,-2-1-2 0 0,1 0 0 0 0,-1 1-1 0 0,1 0 1 0 0,-1-1 0 0 0,1 1 0 0 0,-1 1-1 0 0,0-1 1 0 0,0 0 0 0 0,1 1 0 0 0,-1 0-1 0 0,0 0 1 0 0,0 0 0 0 0,1 0 0 0 0,-6 2 0 0 0,3 0 12 0 0,0 0 0 0 0,0 1 0 0 0,0-1 0 0 0,1 1 0 0 0,0 1 0 0 0,-1-1 0 0 0,1 1 0 0 0,1 0 0 0 0,-1 0 0 0 0,0 0 0 0 0,1 1 0 0 0,0 0 1 0 0,0-1-1 0 0,0 2 0 0 0,1-1 0 0 0,0 0 0 0 0,0 1 0 0 0,0-1 0 0 0,0 1 0 0 0,-3 11 0 0 0,4-9 10 0 0,0-1 0 0 0,1 0 1 0 0,-1 1-1 0 0,1-1 0 0 0,1 1 0 0 0,0-1 0 0 0,0 1 0 0 0,0-1 1 0 0,1 1-1 0 0,0-1 0 0 0,0 1 0 0 0,1-1 0 0 0,0 0 0 0 0,0 0 1 0 0,0 0-1 0 0,1 0 0 0 0,4 8 0 0 0,-5-13 0 0 0,0 1-1 0 0,1-1 1 0 0,-1 1 0 0 0,0-1-1 0 0,1 0 1 0 0,-1 0 0 0 0,1 0-1 0 0,0 0 1 0 0,0 0-1 0 0,-1-1 1 0 0,1 1 0 0 0,0-1-1 0 0,0 0 1 0 0,1 0 0 0 0,-1 0-1 0 0,0 0 1 0 0,0 0 0 0 0,0-1-1 0 0,1 1 1 0 0,-1-1-1 0 0,0 0 1 0 0,1 0 0 0 0,-1 0-1 0 0,5-1 1 0 0,-2 0-296 0 0,0 0 0 0 0,0-1 0 0 0,0 1 0 0 0,0-1 0 0 0,0 0 1 0 0,-1 0-1 0 0,1-1 0 0 0,-1 0 0 0 0,1 0 0 0 0,-1 0 0 0 0,0-1 0 0 0,7-5 0 0 0,-12 8 115 0 0,1 1-1 0 0,-1 0 0 0 0,0 0 1 0 0,1 0-1 0 0,-1-1 1 0 0,0 1-1 0 0,0 0 1 0 0,1 0-1 0 0,-1-1 0 0 0,0 1 1 0 0,0 0-1 0 0,0-1 1 0 0,1 1-1 0 0,-1 0 1 0 0,0-1-1 0 0,0 1 0 0 0,0 0 1 0 0,0-1-1 0 0,0 1 1 0 0,0 0-1 0 0,1-1 1 0 0,-1 1-1 0 0,0 0 0 0 0,0-1 1 0 0,0 1-1 0 0,0 0 1 0 0,0-1-1 0 0,0 1 1 0 0,-1-1-1 0 0,1 1 1 0 0,0 0-1 0 0,0-1 0 0 0,0 1 1 0 0,0 0-1 0 0,0-1 1 0 0,0 1-1 0 0,-1 0 1 0 0,1-1-1 0 0,0 1 0 0 0,-5-4-3839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4:12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69 4417 0 0,'-17'-17'2395'0'0,"-5"-5"5221"0"0,12 24-4394 0 0,3 15-1828 0 0,6-9-1307 0 0,1 0-1 0 0,0 0 0 0 0,0 0 1 0 0,0 0-1 0 0,1 1 1 0 0,1-1-1 0 0,-1 0 1 0 0,1-1-1 0 0,0 1 1 0 0,1 0-1 0 0,0 0 1 0 0,0-1-1 0 0,1 0 0 0 0,0 1 1 0 0,4 5-1 0 0,-5-8-112 0 0,0 0 0 0 0,1-1-1 0 0,-1 1 1 0 0,1-1 0 0 0,-1 0-1 0 0,1 0 1 0 0,0 0 0 0 0,1-1-1 0 0,-1 1 1 0 0,1-1 0 0 0,0 0-1 0 0,-1 0 1 0 0,1-1 0 0 0,0 0-1 0 0,1 0 1 0 0,-1 0 0 0 0,0 0-1 0 0,1-1 1 0 0,-1 0 0 0 0,0 0-1 0 0,1 0 1 0 0,9 0 0 0 0,-13-2 10 0 0,1 1 1 0 0,-1 0 0 0 0,1-1-1 0 0,-1 0 1 0 0,1 1 0 0 0,-1-1-1 0 0,0 0 1 0 0,1 0 0 0 0,-1-1-1 0 0,0 1 1 0 0,0 0-1 0 0,1-1 1 0 0,-1 1 0 0 0,0-1-1 0 0,-1 0 1 0 0,1 0 0 0 0,0 0-1 0 0,2-3 1 0 0,-1 0 15 0 0,0 1 1 0 0,-1-1-1 0 0,0 0 0 0 0,0 0 0 0 0,0 0 0 0 0,0 0 1 0 0,-1-1-1 0 0,2-7 0 0 0,-2 0 16 0 0,0 0-1 0 0,-1 0 1 0 0,0 0 0 0 0,-1 0-1 0 0,0 0 1 0 0,-6-23 0 0 0,-8-1-1361 0 0,1 24-2129 0 0,13 13 2903 0 0,0-1 1 0 0,0 1-1 0 0,-1-1 0 0 0,1 1 1 0 0,0 0-1 0 0,0 0 1 0 0,-1-1-1 0 0,1 1 1 0 0,0 0-1 0 0,-1 0 1 0 0,1 0-1 0 0,0 0 0 0 0,-2 1 1 0 0,-4 1-3624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7:5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5617 0 0,'-1'0'91'0'0,"1"0"0"0"0,0 0 0 0 0,0-1-1 0 0,0 1 1 0 0,-1 0 0 0 0,1 0 0 0 0,0 0 0 0 0,0 0-1 0 0,0-1 1 0 0,0 1 0 0 0,-1 0 0 0 0,1 0 0 0 0,0-1-1 0 0,0 1 1 0 0,0 0 0 0 0,0 0 0 0 0,0-1-1 0 0,0 1 1 0 0,0 0 0 0 0,0 0 0 0 0,0-1 0 0 0,0 1-1 0 0,0 0 1 0 0,0 0 0 0 0,0-1 0 0 0,0 1 0 0 0,0 0-1 0 0,0 0 1 0 0,0-1 0 0 0,0 1 0 0 0,0 0 0 0 0,0 0-1 0 0,0 0 1 0 0,1-1 0 0 0,-1 1 0 0 0,0 0 0 0 0,0 0-1 0 0,0-1 1 0 0,11 2 2152 0 0,13 7-485 0 0,-7 2-1486 0 0,1-1 1 0 0,1-1-1 0 0,25 8 1 0 0,-37-15-650 0 0,0 1 0 0 0,0-1 0 0 0,-1-1 1 0 0,1 1-1 0 0,10-2 0 0 0,-11 1-432 0 0,0-1 0 0 0,-1 0 1 0 0,1-1-1 0 0,0 1 0 0 0,-1-1 0 0 0,1 0 0 0 0,6-4 0 0 0,5-3-3092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0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28 9922 0 0,'-2'-1'304'0'0,"-1"0"0"0"0,1 0 0 0 0,0 0 0 0 0,-1 0 0 0 0,1 0 0 0 0,0 0 0 0 0,-1 1 0 0 0,1-1 0 0 0,-1 1 0 0 0,1 0 0 0 0,-1-1 0 0 0,1 1 0 0 0,-1 0 0 0 0,1 1 0 0 0,-1-1 0 0 0,1 0 1 0 0,-1 1-1 0 0,1-1 0 0 0,-5 2 0 0 0,6 0-181 0 0,-1-1 1 0 0,0 1 0 0 0,1-1 0 0 0,-1 1 0 0 0,1-1 0 0 0,0 1 0 0 0,-1 0-1 0 0,1-1 1 0 0,0 1 0 0 0,0 0 0 0 0,0 0 0 0 0,0 0 0 0 0,1 0-1 0 0,-1 0 1 0 0,0 0 0 0 0,1 0 0 0 0,0 0 0 0 0,-1 0 0 0 0,1 1 0 0 0,0-1-1 0 0,0 0 1 0 0,0 0 0 0 0,0 0 0 0 0,1 3 0 0 0,-1-2-117 0 0,0 1 0 0 0,1-1-1 0 0,-1 0 1 0 0,1 0 0 0 0,0 0 0 0 0,0 1 0 0 0,0-1 0 0 0,0 0 0 0 0,0 0 0 0 0,1 0-1 0 0,0-1 1 0 0,-1 1 0 0 0,1 0 0 0 0,0-1 0 0 0,0 1 0 0 0,0-1 0 0 0,1 1 0 0 0,-1-1-1 0 0,1 0 1 0 0,-1 0 0 0 0,1 0 0 0 0,3 2 0 0 0,-1-2-18 0 0,0 0 0 0 0,0 0-1 0 0,1 0 1 0 0,-1 0 0 0 0,0-1 0 0 0,0 0 0 0 0,1 0 0 0 0,-1-1-1 0 0,1 1 1 0 0,-1-1 0 0 0,1 0 0 0 0,9-2 0 0 0,-10 1-11 0 0,0 0 1 0 0,0 0-1 0 0,0 0 1 0 0,0-1-1 0 0,0 0 0 0 0,0 0 1 0 0,-1 0-1 0 0,1-1 1 0 0,-1 1-1 0 0,1-1 1 0 0,-1 0-1 0 0,0 0 1 0 0,5-6-1 0 0,-6 7 9 0 0,-1-1-1 0 0,0 0 1 0 0,0 0-1 0 0,-1 1 1 0 0,1-1-1 0 0,-1 0 1 0 0,1 0-1 0 0,-1-1 1 0 0,0 1-1 0 0,0 0 1 0 0,0 0-1 0 0,-1-1 1 0 0,1 1-1 0 0,-1 0 1 0 0,0-1-1 0 0,0 1 1 0 0,0 0-1 0 0,0-1 1 0 0,0 1-1 0 0,-1 0 1 0 0,0-1-1 0 0,-1-3 1 0 0,1 4-39 0 0,0 1-1 0 0,0 0 1 0 0,0 0 0 0 0,0-1-1 0 0,-1 1 1 0 0,1 0 0 0 0,-1 0-1 0 0,1 0 1 0 0,-1 1 0 0 0,0-1-1 0 0,0 0 1 0 0,0 1 0 0 0,0-1-1 0 0,0 1 1 0 0,0-1 0 0 0,0 1-1 0 0,-1 0 1 0 0,1 0 0 0 0,0 0-1 0 0,-1 0 1 0 0,1 0 0 0 0,0 1-1 0 0,-1-1 1 0 0,1 1 0 0 0,-1 0-1 0 0,1-1 1 0 0,-1 1 0 0 0,1 0-1 0 0,-1 0 1 0 0,-2 1 0 0 0,-11 0-802 0 0,1 1 0 0 0,-1 1 0 0 0,-23 7 0 0 0,31-8 471 0 0,-5 1 38 0 0,0 2 1 0 0,0 0 0 0 0,0 0-1 0 0,1 1 1 0 0,0 0 0 0 0,0 1-1 0 0,-20 16 1 0 0,29-21 401 0 0,0 1 0 0 0,0-1 0 0 0,1 1 0 0 0,-1-1 0 0 0,1 1 0 0 0,-1 0 0 0 0,1 0 0 0 0,0 0 0 0 0,0 0 0 0 0,1 0 0 0 0,-1 0 0 0 0,1 1 0 0 0,-1-1 0 0 0,1 0 0 0 0,0 1 0 0 0,0-1 0 0 0,1 1 1 0 0,-1-1-1 0 0,1 1 0 0 0,0 0 0 0 0,-1-1 0 0 0,2 1 0 0 0,-1-1 0 0 0,0 1 0 0 0,1 0 0 0 0,-1-1 0 0 0,1 1 0 0 0,0-1 0 0 0,1 1 0 0 0,-1-1 0 0 0,0 0 0 0 0,1 1 0 0 0,0-1 0 0 0,4 5 0 0 0,-5-5 52 0 0,0-1-1 0 0,1 0 1 0 0,-1 0 0 0 0,1 0 0 0 0,0 0-1 0 0,0 0 1 0 0,-1 0 0 0 0,1 0 0 0 0,1-1-1 0 0,-1 1 1 0 0,0-1 0 0 0,0 1 0 0 0,0-1-1 0 0,1 0 1 0 0,-1 0 0 0 0,1 0 0 0 0,-1 0-1 0 0,1 0 1 0 0,-1-1 0 0 0,1 1 0 0 0,0-1-1 0 0,-1 0 1 0 0,1 1 0 0 0,3-1-1 0 0,2-2-46 0 0,-1 0 0 0 0,1 0 0 0 0,0 0 0 0 0,0-1 0 0 0,-1 0 0 0 0,10-6 0 0 0,32-11-2510 0 0,-46 20 2084 0 0,0-1-1 0 0,0 0 1 0 0,-1 1 0 0 0,1 0-1 0 0,0-1 1 0 0,0 1-1 0 0,-1 1 1 0 0,1-1 0 0 0,0 0-1 0 0,0 0 1 0 0,-1 1-1 0 0,1 0 1 0 0,0 0-1 0 0,-1-1 1 0 0,4 3 0 0 0,5 5-1424 0 0,-1 4-1538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00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3961 0 0,'-12'45'8176'0'0,"8"-34"-7420"0"0,1-1 1 0 0,1 1-1 0 0,0 0 0 0 0,0 1 0 0 0,1-1 0 0 0,0 12 0 0 0,4 9-787 0 0,-3-32 24 0 0,0 0 0 0 0,0 0 1 0 0,0 0-1 0 0,0 0 1 0 0,0 0-1 0 0,1 0 0 0 0,-1-1 1 0 0,0 1-1 0 0,0 0 1 0 0,0 0-1 0 0,0 0 1 0 0,0 0-1 0 0,0 0 0 0 0,0 0 1 0 0,0 0-1 0 0,0 0 1 0 0,0 0-1 0 0,0 0 0 0 0,0 0 1 0 0,0 0-1 0 0,1 0 1 0 0,-1 0-1 0 0,0 0 1 0 0,0 0-1 0 0,0 0 0 0 0,0 0 1 0 0,0 0-1 0 0,0 0 1 0 0,0 0-1 0 0,0 0 0 0 0,0 0 1 0 0,0 0-1 0 0,0 0 1 0 0,1 0-1 0 0,-1 0 1 0 0,0 0-1 0 0,0 0 0 0 0,0 0 1 0 0,0 0-1 0 0,0 0 1 0 0,0 0-1 0 0,0 0 0 0 0,0 1 1 0 0,0-1-1 0 0,0 0 1 0 0,0 0-1 0 0,0 0 1 0 0,0 0-1 0 0,0 0 0 0 0,0 0 1 0 0,0 0-1 0 0,0 0 1 0 0,0 0-1 0 0,1 0 0 0 0,-1 0 1 0 0,0 0-1 0 0,0 1 1 0 0,0-1-1 0 0,0 0 1 0 0,0 0-1 0 0,0 0 0 0 0,0 0 1 0 0,0 0-1 0 0,4-18-374 0 0,-1 8 373 0 0,-1 0 1 0 0,2 1-1 0 0,-1-1 1 0 0,1 1-1 0 0,0 0 1 0 0,1 0-1 0 0,0 1 1 0 0,1-1-1 0 0,6-7 1 0 0,-10 14 30 0 0,-1-1 0 0 0,1 1-1 0 0,0 0 1 0 0,0 0 0 0 0,0 0 0 0 0,0 0 0 0 0,0 1 0 0 0,0-1 0 0 0,1 1-1 0 0,-1-1 1 0 0,1 1 0 0 0,-1 0 0 0 0,1 0 0 0 0,-1 0 0 0 0,1 0-1 0 0,-1 0 1 0 0,1 0 0 0 0,0 1 0 0 0,0-1 0 0 0,-1 1 0 0 0,1 0-1 0 0,0 0 1 0 0,0 0 0 0 0,-1 0 0 0 0,1 1 0 0 0,0-1 0 0 0,0 1 0 0 0,-1-1-1 0 0,1 1 1 0 0,0 0 0 0 0,-1 0 0 0 0,1 0 0 0 0,-1 0 0 0 0,1 1-1 0 0,-1-1 1 0 0,0 1 0 0 0,3 2 0 0 0,-3-3 48 0 0,0 1 1 0 0,0-1-1 0 0,0 1 0 0 0,0-1 0 0 0,-1 1 1 0 0,1 0-1 0 0,-1 0 0 0 0,1 0 0 0 0,-1 0 1 0 0,0 0-1 0 0,0 0 0 0 0,0 0 0 0 0,0 1 1 0 0,0-1-1 0 0,0 0 0 0 0,-1 0 0 0 0,1 1 1 0 0,-1-1-1 0 0,1 1 0 0 0,-1-1 1 0 0,0 0-1 0 0,0 4 0 0 0,-1-4-37 0 0,1 0 0 0 0,-1-1 1 0 0,0 1-1 0 0,1 0 0 0 0,-1-1 0 0 0,0 1 0 0 0,0-1 1 0 0,0 1-1 0 0,-1-1 0 0 0,1 1 0 0 0,0-1 0 0 0,0 1 0 0 0,-1-1 1 0 0,1 0-1 0 0,-1 0 0 0 0,1 0 0 0 0,-1 0 0 0 0,0 0 1 0 0,1 0-1 0 0,-1 0 0 0 0,0-1 0 0 0,1 1 0 0 0,-1-1 1 0 0,0 1-1 0 0,0-1 0 0 0,0 0 0 0 0,0 1 0 0 0,1-1 0 0 0,-4 0 1 0 0,-4 1-44 0 0,3-1 50 0 0,0 0 0 0 0,0 1 0 0 0,0 0 0 0 0,0 0 0 0 0,-11 4 0 0 0,16-5-39 0 0,0 1 0 0 0,1-1 0 0 0,-1 0 0 0 0,0 1 1 0 0,1-1-1 0 0,-1 1 0 0 0,1-1 0 0 0,-1 1 0 0 0,0-1 1 0 0,1 1-1 0 0,-1-1 0 0 0,1 1 0 0 0,0-1 0 0 0,-1 1 0 0 0,1 0 1 0 0,-1-1-1 0 0,1 1 0 0 0,0 0 0 0 0,0-1 0 0 0,-1 1 1 0 0,1 0-1 0 0,0 0 0 0 0,0 1-13 0 0,0 0-1 0 0,0-1 1 0 0,1 1-1 0 0,-1-1 1 0 0,1 1 0 0 0,-1-1-1 0 0,1 1 1 0 0,-1-1 0 0 0,1 1-1 0 0,0-1 1 0 0,0 0-1 0 0,0 1 1 0 0,0-1 0 0 0,0 0-1 0 0,1 2 1 0 0,19 15-2101 0 0,4-4-4064 0 0,-8-6-886 0 0</inkml:trace>
  <inkml:trace contextRef="#ctx0" brushRef="#br0" timeOffset="1">470 186 15987 0 0,'-8'-3'2569'0'0,"-1"1"-1169"0"0,-1-1-480 0 0,-1 2-271 0 0,4 2-193 0 0,0 0-472 0 0,2 2-416 0 0,1-2-729 0 0,0-1-1431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24 5401 0 0,'0'0'159'0'0,"-1"-1"0"0"0,1 1 1 0 0,-1 0-1 0 0,0-1 0 0 0,1 1 0 0 0,-1 0 0 0 0,1 0 0 0 0,-1 0 0 0 0,1-1 0 0 0,-1 1 0 0 0,0 0 1 0 0,1 0-1 0 0,-1 0 0 0 0,0 0 0 0 0,1 0 0 0 0,-1 0 0 0 0,1 0 0 0 0,-1 0 0 0 0,0 0 1 0 0,1 0-1 0 0,-1 0 0 0 0,1 1 0 0 0,-1-1 0 0 0,0 0 0 0 0,1 0 0 0 0,-1 1 0 0 0,1-1 0 0 0,-1 0 1 0 0,1 1-1 0 0,-1-1 0 0 0,1 0 0 0 0,-1 1 0 0 0,1-1 0 0 0,-1 1 0 0 0,1-1 0 0 0,0 1 1 0 0,-1-1-1 0 0,1 1 0 0 0,0-1 0 0 0,-1 1 0 0 0,1-1 0 0 0,0 1 0 0 0,0-1 0 0 0,-1 1 0 0 0,1 0 1 0 0,0 0-1 0 0,0 0-123 0 0,-1-1 0 0 0,1 1 1 0 0,0 0-1 0 0,0-1 0 0 0,0 1 0 0 0,0-1 1 0 0,0 1-1 0 0,0 0 0 0 0,0-1 1 0 0,0 1-1 0 0,0 0 0 0 0,0-1 0 0 0,0 1 1 0 0,0 0-1 0 0,0-1 0 0 0,0 1 1 0 0,1-1-1 0 0,-1 1 0 0 0,0 0 0 0 0,0-1 1 0 0,1 1-1 0 0,-1-1 0 0 0,0 1 1 0 0,1-1-1 0 0,-1 1 0 0 0,1-1 0 0 0,-1 1 1 0 0,0-1-1 0 0,1 1 0 0 0,-1-1 1 0 0,1 1-1 0 0,0-1 0 0 0,-1 0 0 0 0,1 1 1 0 0,-1-1-1 0 0,1 0 0 0 0,-1 0 1 0 0,1 1-1 0 0,0-1 0 0 0,-1 0 0 0 0,1 0 1 0 0,0 0-1 0 0,-1 0 0 0 0,1 0 1 0 0,0 0-1 0 0,-1 0 0 0 0,1 0 0 0 0,-1 0 1 0 0,1 0-1 0 0,0 0 0 0 0,-1 0 1 0 0,1-1-1 0 0,0 1 0 0 0,49-5 630 0 0,52-2-392 0 0,-73 7-313 0 0,40-1-595 0 0,-24-5-2954 0 0,-45 6 3497 0 0,1 0-1 0 0,-1 0 0 0 0,1 0 1 0 0,-1-1-1 0 0,1 1 0 0 0,-1 0 0 0 0,1 0 1 0 0,-1 0-1 0 0,1-1 0 0 0,-1 1 0 0 0,0 0 1 0 0,1-1-1 0 0,-1 1 0 0 0,1 0 1 0 0,-1-1-1 0 0,0 1 0 0 0,1-1 0 0 0,-1 1 1 0 0,0 0-1 0 0,1-1 0 0 0,-1 1 1 0 0,0-1-1 0 0,0 1 0 0 0,1-1 0 0 0,-1 1 1 0 0,0-1-1 0 0,0 1 0 0 0,0-1 0 0 0,0 1 1 0 0,0-1-1 0 0,0 1 0 0 0,0-1 1 0 0,0 0-1 0 0,0 1 0 0 0,0-1 0 0 0,0 1 1 0 0,0-1-1 0 0,0 1 0 0 0,0-1 1 0 0,0 1-1 0 0,-1-1 0 0 0,1 1 0 0 0,0-1 1 0 0,-1-6-1044 0 0,6-2-2957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3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37 7266 0 0,'-45'-32'5040'0'0,"38"28"-2178"0"0,29 21-2072 0 0,47 29-607 0 0,14 11-37 0 0,-81-55-91 0 0,0 0-1 0 0,0-1 0 0 0,0 1 0 0 0,0 0 1 0 0,0 0-1 0 0,0 0 0 0 0,0 1 0 0 0,-1-1 0 0 0,1 0 1 0 0,-1 1-1 0 0,0-1 0 0 0,1 1 0 0 0,-1-1 0 0 0,0 1 1 0 0,-1-1-1 0 0,1 1 0 0 0,0 0 0 0 0,-1-1 0 0 0,0 1 1 0 0,1 4-1 0 0,-2-4 27 0 0,1 1 1 0 0,-1 0-1 0 0,0-1 1 0 0,0 1-1 0 0,0-1 1 0 0,-1 1-1 0 0,1-1 1 0 0,-1 0-1 0 0,0 0 1 0 0,0 1-1 0 0,0-1 1 0 0,0-1-1 0 0,-5 5 1 0 0,0 1-78 0 0,-1-1 0 0 0,0 0 1 0 0,-1 0-1 0 0,0-1 1 0 0,0 0-1 0 0,0-1 0 0 0,-1 0 1 0 0,0 0-1 0 0,-15 4 1 0 0,23-8-300 0 0,-27 5-1138 0 0,28-6 1066 0 0,0 1 0 0 0,0-1 1 0 0,0 0-1 0 0,0 0 0 0 0,0 0 0 0 0,0 0 0 0 0,0 0 0 0 0,0 0 0 0 0,0 0 0 0 0,0-1 0 0 0,0 1 0 0 0,0 0 1 0 0,0 0-1 0 0,0-1 0 0 0,0 1 0 0 0,0-1 0 0 0,0 1 0 0 0,0-1 0 0 0,0 1 0 0 0,0-1 0 0 0,0 0 0 0 0,-1-1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37 9050 0 0,'-7'-12'1343'0'0,"-10"-12"6498"0"0,21 39-6802 0 0,39 163 169 0 0,1 1-1619 0 0,-35-163-314 0 0,-5-27-33 0 0,-2-29 155 0 0,-2 40 623 0 0,0-45-209 0 0,-2 12-528 0 0,2 0-1 0 0,2 0 0 0 0,1 0 1 0 0,14-62-1 0 0,-17 92 315 0 0,1 0 0 0 0,0 0 0 0 0,0 0-1 0 0,0 0 1 0 0,1 0 0 0 0,-1 0 0 0 0,1 0 0 0 0,0 0 0 0 0,0 1-1 0 0,0-1 1 0 0,0 1 0 0 0,0-1 0 0 0,0 1 0 0 0,0 0-1 0 0,4-3 1 0 0,6 1-4252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10658 0 0,'1'-1'247'0'0,"0"0"0"0"0,0 0 0 0 0,0 0 0 0 0,0 0-1 0 0,0 0 1 0 0,0 1 0 0 0,1-1 0 0 0,-1 0 0 0 0,0 0-1 0 0,1 1 1 0 0,-1-1 0 0 0,0 1 0 0 0,1 0 0 0 0,-1-1-1 0 0,0 1 1 0 0,1 0 0 0 0,-1 0 0 0 0,1 0 0 0 0,-1 0-1 0 0,1 0 1 0 0,-1 0 0 0 0,0 0 0 0 0,3 1 0 0 0,38 7 282 0 0,-36-7-226 0 0,50 17 123 0 0,-44-13-397 0 0,0-1 0 0 0,0 0 0 0 0,0 0 0 0 0,1-2 0 0 0,-1 1 0 0 0,1-2 0 0 0,14 1 0 0 0,-25-2-42 0 0,0 0 0 0 0,0 0 0 0 0,0-1 1 0 0,0 1-1 0 0,-1-1 0 0 0,1 1 0 0 0,0-1 0 0 0,0 0 0 0 0,0 0 0 0 0,-1 0 1 0 0,1 0-1 0 0,0 0 0 0 0,-1 0 0 0 0,1 0 0 0 0,-1 0 0 0 0,1-1 1 0 0,-1 1-1 0 0,1-1 0 0 0,-1 1 0 0 0,0-1 0 0 0,2-2 0 0 0,-2 0-24 0 0,1 1-1 0 0,-1-1 0 0 0,0 1 1 0 0,0-1-1 0 0,0 0 0 0 0,0 0 1 0 0,-1 0-1 0 0,1 1 1 0 0,-1-1-1 0 0,0-7 0 0 0,-1 5 32 0 0,1 0 0 0 0,-1-1-1 0 0,0 1 1 0 0,-1 0 0 0 0,0 0 0 0 0,1 0-1 0 0,-2 0 1 0 0,1 1 0 0 0,-1-1-1 0 0,0 1 1 0 0,0-1 0 0 0,0 1 0 0 0,-1 0-1 0 0,-4-5 1 0 0,5 8 52 0 0,0-1-1 0 0,0 1 1 0 0,0 0-1 0 0,0 0 1 0 0,0 0-1 0 0,0 1 1 0 0,-1-1-1 0 0,1 1 0 0 0,-1 0 1 0 0,1 0-1 0 0,-1 0 1 0 0,1 0-1 0 0,-1 0 1 0 0,1 1-1 0 0,-1 0 1 0 0,0-1-1 0 0,0 1 1 0 0,1 1-1 0 0,-1-1 1 0 0,1 1-1 0 0,-1-1 1 0 0,0 1-1 0 0,1 0 1 0 0,-1 0-1 0 0,1 1 1 0 0,-1-1-1 0 0,1 1 1 0 0,0-1-1 0 0,0 1 1 0 0,-6 5-1 0 0,4-3 16 0 0,0 0-1 0 0,0 0 1 0 0,0 1-1 0 0,1 0 0 0 0,0 0 1 0 0,0 0-1 0 0,0 0 0 0 0,1 1 1 0 0,0 0-1 0 0,0-1 0 0 0,0 1 1 0 0,1 0-1 0 0,-1 1 0 0 0,1-1 1 0 0,1 0-1 0 0,-2 12 1 0 0,2-12-54 0 0,1 0 1 0 0,0 0 0 0 0,0 0 0 0 0,0 0-1 0 0,1 0 1 0 0,-1 0 0 0 0,2 0 0 0 0,-1-1-1 0 0,1 1 1 0 0,-1 0 0 0 0,2 0 0 0 0,-1-1-1 0 0,1 0 1 0 0,3 7 0 0 0,-3-8-60 0 0,1-1 0 0 0,-1 1-1 0 0,1-1 1 0 0,-1 1 0 0 0,1-1 0 0 0,0 0 0 0 0,0-1-1 0 0,1 1 1 0 0,-1-1 0 0 0,0 1 0 0 0,1-1 0 0 0,0-1 0 0 0,-1 1-1 0 0,1-1 1 0 0,0 0 0 0 0,0 0 0 0 0,8 1 0 0 0,29-2-2897 0 0,-1-11-3395 0 0,-21 4 559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24 7658 0 0,'-6'1'724'0'0,"-1"1"-1"0"0,1 0 1 0 0,-1 0 0 0 0,1 0 0 0 0,0 1 0 0 0,0 0 0 0 0,0 0 0 0 0,0 0 0 0 0,1 1 0 0 0,-1 0 0 0 0,1 0 0 0 0,-8 8 0 0 0,10-10-695 0 0,1 0 0 0 0,0 1 1 0 0,-1-1-1 0 0,1 1 0 0 0,1 0 1 0 0,-1-1-1 0 0,0 1 0 0 0,1 0 1 0 0,-1 0-1 0 0,1 0 0 0 0,0 0 1 0 0,0 0-1 0 0,0 1 1 0 0,0-1-1 0 0,0 0 0 0 0,1 0 1 0 0,0 1-1 0 0,0-1 0 0 0,-1 0 1 0 0,2 0-1 0 0,-1 1 0 0 0,0-1 1 0 0,1 0-1 0 0,0 0 0 0 0,-1 1 1 0 0,1-1-1 0 0,2 3 0 0 0,2 4-64 0 0,1 0-1 0 0,0 0 0 0 0,14 17 0 0 0,-18-24 28 0 0,0-1 0 0 0,0 1 0 0 0,1-1 0 0 0,-1 0 0 0 0,0 0 1 0 0,1 0-1 0 0,-1 0 0 0 0,1 0 0 0 0,0 0 0 0 0,0-1 0 0 0,-1 1 0 0 0,1-1 0 0 0,0 0 1 0 0,0 0-1 0 0,1 0 0 0 0,-1 0 0 0 0,0 0 0 0 0,6 0 0 0 0,-7-2-1 0 0,0 1 0 0 0,0-1 0 0 0,0 0 0 0 0,0 0 0 0 0,-1 0 0 0 0,1 0 0 0 0,0 0 0 0 0,0 0 0 0 0,-1 0 0 0 0,1-1 0 0 0,-1 1 0 0 0,1-1 0 0 0,-1 1 0 0 0,1-1 0 0 0,-1 0 0 0 0,0 1 0 0 0,0-1 0 0 0,0 0 0 0 0,0 0 0 0 0,0 0-1 0 0,1-3 1 0 0,13-47-240 0 0,-13 44 192 0 0,5-33-156 0 0,-5 28 192 0 0,0 1 0 0 0,0 0 0 0 0,2-1 0 0 0,-1 1 0 0 0,1 0 0 0 0,10-18 0 0 0,-14 30 39 0 0,0-1 1 0 0,0 1 0 0 0,0 0 0 0 0,1-1 0 0 0,-1 1-1 0 0,0-1 1 0 0,0 1 0 0 0,1 0 0 0 0,-1-1-1 0 0,0 1 1 0 0,1 0 0 0 0,-1-1 0 0 0,0 1 0 0 0,1 0-1 0 0,-1 0 1 0 0,1-1 0 0 0,-1 1 0 0 0,1 0 0 0 0,-1 0-1 0 0,0 0 1 0 0,1 0 0 0 0,-1-1 0 0 0,1 1-1 0 0,-1 0 1 0 0,1 0 0 0 0,-1 0 0 0 0,1 0 0 0 0,-1 0-1 0 0,1 0 1 0 0,-1 0 0 0 0,0 0 0 0 0,2 1-1 0 0,11 12 643 0 0,7 30 528 0 0,-17-35-942 0 0,27 70 455 0 0,-21-50-1104 0 0,1-1 0 0 0,28 50 0 0 0,-37-75 187 0 0,0-1-1 0 0,0 1 0 0 0,0-1 1 0 0,0 0-1 0 0,0 1 1 0 0,0-1-1 0 0,0 0 1 0 0,0 0-1 0 0,1 0 1 0 0,-1 1-1 0 0,0-1 1 0 0,1-1-1 0 0,1 2 1 0 0,-3-2-48 0 0,1 0 1 0 0,0 0-1 0 0,0 0 1 0 0,-1 0 0 0 0,1 0-1 0 0,0 0 1 0 0,-1 0 0 0 0,1 0-1 0 0,0 0 1 0 0,0 0 0 0 0,-1-1-1 0 0,1 1 1 0 0,0 0 0 0 0,-1 0-1 0 0,1-1 1 0 0,-1 1-1 0 0,1-1 1 0 0,0 1 0 0 0,-1 0-1 0 0,1-1 1 0 0,-1 1 0 0 0,1-1-1 0 0,-1 1 1 0 0,1-1 0 0 0,-1 0-1 0 0,0 1 1 0 0,1-2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7786 0 0,'1'70'8753'0'0,"2"-1"-4478"0"0,0-18-3694 0 0,3-1 0 0 0,14 54 0 0 0,11 21-813 0 0,-64-160-1643 0 0,29 31 1821 0 0,0 0 0 0 0,-1 1 0 0 0,0-1 1 0 0,0 1-1 0 0,0 0 0 0 0,0 0 0 0 0,0 1 0 0 0,-1 0 1 0 0,1 0-1 0 0,-1 0 0 0 0,0 0 0 0 0,1 1 0 0 0,-8-1 1 0 0,11 2 60 0 0,0 0 0 0 0,0 0 0 0 0,0 0 0 0 0,0 0 0 0 0,0 0 0 0 0,0 0 1 0 0,0 1-1 0 0,0-1 0 0 0,0 1 0 0 0,0 0 0 0 0,0-1 0 0 0,1 1 0 0 0,-1 0 1 0 0,0 0-1 0 0,0 0 0 0 0,-2 3 0 0 0,2-2 4 0 0,0 0 0 0 0,1 0 0 0 0,0 0 0 0 0,-1 0 0 0 0,1 0 0 0 0,0 0 0 0 0,0 1 0 0 0,0-1-1 0 0,0 0 1 0 0,0 1 0 0 0,1-1 0 0 0,-1 1 0 0 0,1-1 0 0 0,0 1 0 0 0,0-1 0 0 0,0 1 0 0 0,0 2 0 0 0,0-3-7 0 0,0 0 0 0 0,0 0 1 0 0,0 0-1 0 0,0 0 0 0 0,0 0 0 0 0,1 0 0 0 0,-1 0 0 0 0,1 0 1 0 0,-1 0-1 0 0,1 0 0 0 0,0 0 0 0 0,0 0 0 0 0,0 0 1 0 0,0 0-1 0 0,0 0 0 0 0,0-1 0 0 0,1 1 0 0 0,-1 0 1 0 0,1-1-1 0 0,1 2 0 0 0,0-1 9 0 0,0 0 0 0 0,-1-1-1 0 0,1 0 1 0 0,0 0 0 0 0,0 0 0 0 0,0 0 0 0 0,0 0 0 0 0,0-1-1 0 0,0 1 1 0 0,0-1 0 0 0,0 0 0 0 0,5 0 0 0 0,8-1-149 0 0,0-2 1 0 0,0 0-1 0 0,-1 0 0 0 0,20-8 1 0 0,-25 8-158 0 0,22-6-2024 0 0,4-1-4770 0 0,-22 5 1121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8586 0 0,'10'6'6349'0'0,"3"0"-3362"0"0,37 6-2722 0 0,-39-9 417 0 0,6-1-557 0 0,1 0 0 0 0,-1 0 0 0 0,31-3 0 0 0,-5 1-2489 0 0,1 4-5658 0 0,-38-3 2616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4:1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48 5185 0 0,'0'0'132'0'0,"-1"0"0"0"0,1 1 0 0 0,-1-1 0 0 0,1-1 0 0 0,-1 1 0 0 0,1 0-1 0 0,-1 0 1 0 0,1 0 0 0 0,-1 0 0 0 0,1 0 0 0 0,-1 0 0 0 0,1 0 0 0 0,-1-1 0 0 0,1 1 0 0 0,0 0 0 0 0,-1 0 0 0 0,1-1-1 0 0,-1 1 1 0 0,1 0 0 0 0,0-1 0 0 0,-1 1 0 0 0,1 0 0 0 0,-1-1 0 0 0,1 1 0 0 0,0 0 0 0 0,0-1 0 0 0,-1 1 0 0 0,1-1-1 0 0,0 1 1 0 0,0-1 0 0 0,0 1 0 0 0,-1-1 0 0 0,1 1 0 0 0,0-1 0 0 0,0 1 0 0 0,0-1 0 0 0,0 1 0 0 0,0-1 0 0 0,1-1 15 0 0,0 1 0 0 0,0 0 0 0 0,0-1 0 0 0,0 1 0 0 0,0 0 0 0 0,0 0 0 0 0,0 0 0 0 0,1 0 0 0 0,-1 0 0 0 0,0 0 0 0 0,1 0 0 0 0,1 0 0 0 0,5-3-27 0 0,0 0-1 0 0,0 0 0 0 0,1 1 0 0 0,9-2 0 0 0,-10 4-216 0 0,0 1 0 0 0,0-1-1 0 0,0 2 1 0 0,0-1-1 0 0,8 3 1 0 0,-11-3-836 0 0,-1 1 1 0 0,0 0-1 0 0,0 1 1 0 0,0-1-1 0 0,0 1 1 0 0,6 3-1 0 0,-6-2-2167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40 3201 0 0,'-5'-3'1275'0'0,"1"-1"1"0"0,0 0 0 0 0,-1 1-1 0 0,0 0 1 0 0,0 0-1 0 0,0 1 1 0 0,0-1 0 0 0,-9-2-1 0 0,6 2-358 0 0,-1 1 0 0 0,1 0 0 0 0,-1 1 0 0 0,0 0 0 0 0,-11 0 0 0 0,10 1-599 0 0,-1 1 0 0 0,1 0 0 0 0,-1 0 0 0 0,1 1 0 0 0,-1 1 0 0 0,1 0-1 0 0,0 0 1 0 0,0 1 0 0 0,-16 9 0 0 0,22-12-308 0 0,1 1 0 0 0,0 0 0 0 0,0 0 0 0 0,0 1 0 0 0,0-1 0 0 0,0 1 0 0 0,1 0 0 0 0,-1-1 0 0 0,1 1 0 0 0,-1 0-1 0 0,1 0 1 0 0,0 1 0 0 0,0-1 0 0 0,1 0 0 0 0,-1 1 0 0 0,1-1 0 0 0,-1 1 0 0 0,-1 6 0 0 0,3-4-16 0 0,0-1 0 0 0,0 0 0 0 0,0 1 0 0 0,1-1 0 0 0,-1 0 0 0 0,1 1 0 0 0,0-1 1 0 0,1 0-1 0 0,-1 0 0 0 0,1 0 0 0 0,5 9 0 0 0,5 6-137 0 0,0 0 0 0 0,2-1 0 0 0,0 0 0 0 0,31 30 0 0 0,-36-40-282 0 0,1 0 1 0 0,0 0-1 0 0,0 0 0 0 0,1-2 1 0 0,0 1-1 0 0,0-1 0 0 0,18 8 1 0 0,11-3-3559 0 0,3-7-3336 0 0,-27-3 2326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17 5561 0 0,'-1'-1'386'0'0,"0"0"0"0"0,0 0 0 0 0,1 0 0 0 0,-1 0 0 0 0,0 0 0 0 0,0 0 0 0 0,0 0 0 0 0,0 0 0 0 0,0 0 0 0 0,0 0 0 0 0,0 1 0 0 0,0-1 0 0 0,-1 1 0 0 0,1-1 0 0 0,0 1 0 0 0,0-1 0 0 0,0 1 0 0 0,-2-1 0 0 0,-30-1 3379 0 0,-28 15-413 0 0,56-11-3320 0 0,1-1-1 0 0,-1 1 1 0 0,0 0-1 0 0,1 0 1 0 0,0 0-1 0 0,0 1 1 0 0,-1 0 0 0 0,1-1-1 0 0,1 1 1 0 0,-1 1-1 0 0,0-1 1 0 0,1 1-1 0 0,0-1 1 0 0,0 1-1 0 0,0 0 1 0 0,0 0-1 0 0,0 0 1 0 0,1 0-1 0 0,0 1 1 0 0,0-1-1 0 0,0 1 1 0 0,0-1-1 0 0,1 1 1 0 0,0 0 0 0 0,0 0-1 0 0,0 0 1 0 0,0 6-1 0 0,1-9-52 0 0,1 1-1 0 0,-1-1 0 0 0,1 0 1 0 0,-1 0-1 0 0,1 0 0 0 0,0 0 1 0 0,0 1-1 0 0,0-1 1 0 0,0 0-1 0 0,0-1 0 0 0,0 1 1 0 0,0 0-1 0 0,1 0 0 0 0,-1 0 1 0 0,1-1-1 0 0,0 1 1 0 0,-1-1-1 0 0,1 1 0 0 0,4 1 1 0 0,43 28-77 0 0,-34-23 75 0 0,34 17-13 0 0,-35-18 6 0 0,1 0 0 0 0,-2 1 1 0 0,1 0-1 0 0,-1 1 0 0 0,15 13 0 0 0,-28-22 51 0 0,1 1 1 0 0,0 0-1 0 0,-1 0 1 0 0,1 0-1 0 0,-1 0 1 0 0,1 0-1 0 0,-1 0 1 0 0,1 0-1 0 0,-1 0 1 0 0,0 0-1 0 0,1 0 1 0 0,-1 0-1 0 0,0 1 0 0 0,0-1 1 0 0,0 0-1 0 0,0 0 1 0 0,0 0-1 0 0,0 0 1 0 0,0 0-1 0 0,0 0 1 0 0,-1 0-1 0 0,1 0 1 0 0,0 1-1 0 0,0-1 1 0 0,-1 0-1 0 0,1 0 0 0 0,-1 0 1 0 0,1 0-1 0 0,-1 0 1 0 0,0 0-1 0 0,1-1 1 0 0,-1 1-1 0 0,0 0 1 0 0,1 0-1 0 0,-1 0 1 0 0,0-1-1 0 0,0 1 1 0 0,0 0-1 0 0,0-1 0 0 0,0 1 1 0 0,-2 0-1 0 0,-4 4 162 0 0,0 0 0 0 0,0-1 0 0 0,-16 7-1 0 0,13-8-199 0 0,0 0-1 0 0,0-1 0 0 0,0 0 0 0 0,0-1 0 0 0,0 0 1 0 0,0-1-1 0 0,-1 0 0 0 0,-18-3 0 0 0,3-2-9101 0 0,35 8 5698 0 0,3-1-2061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27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9218 0 0,'0'-1'114'0'0,"0"1"0"0"0,0-1 0 0 0,1 1 1 0 0,-1 0-1 0 0,0-1 0 0 0,0 1 0 0 0,0 0 0 0 0,0-1 0 0 0,0 1 0 0 0,0 0 1 0 0,1-1-1 0 0,-1 1 0 0 0,0 0 0 0 0,0 0 0 0 0,1-1 0 0 0,-1 1 1 0 0,0 0-1 0 0,0 0 0 0 0,1-1 0 0 0,-1 1 0 0 0,0 0 0 0 0,1 0 0 0 0,-1 0 1 0 0,0-1-1 0 0,1 1 0 0 0,-1 0 0 0 0,0 0 0 0 0,1 0 0 0 0,-1 0 1 0 0,0 0-1 0 0,1 0 0 0 0,-1 0 0 0 0,0 0 0 0 0,1 0 0 0 0,-1 0 0 0 0,0 0 1 0 0,1 0-1 0 0,-1 0 0 0 0,1 0 0 0 0,-1 0 0 0 0,0 0 0 0 0,1 0 1 0 0,-1 0-1 0 0,0 1 0 0 0,1-1 0 0 0,-1 0 0 0 0,0 0 0 0 0,1 0 0 0 0,-1 0 1 0 0,0 1-1 0 0,0-1 0 0 0,1 0 0 0 0,-1 0 0 0 0,0 1 0 0 0,18 13 1651 0 0,-7 8-1240 0 0,-1 0 1 0 0,-1 1-1 0 0,-1 0 1 0 0,-2 0-1 0 0,0 1 1 0 0,5 47-1 0 0,-4-31-55 0 0,12 44 0 0 0,-19-81-437 0 0,1 1-1 0 0,0-1 0 0 0,0 0 0 0 0,1 0 0 0 0,-1 0 1 0 0,1 0-1 0 0,-1 0 0 0 0,1-1 0 0 0,0 1 0 0 0,0 0 1 0 0,0-1-1 0 0,1 1 0 0 0,-1-1 0 0 0,1 0 0 0 0,-1 0 1 0 0,5 3-1 0 0,-5-4-26 0 0,0-1 0 0 0,0 1 1 0 0,0-1-1 0 0,0 0 0 0 0,0 0 1 0 0,0 1-1 0 0,-1-1 0 0 0,1 0 1 0 0,0-1-1 0 0,0 1 0 0 0,0 0 1 0 0,0-1-1 0 0,0 1 0 0 0,0-1 1 0 0,0 1-1 0 0,0-1 0 0 0,0 0 1 0 0,-1 0-1 0 0,1 0 0 0 0,0 0 1 0 0,-1 0-1 0 0,1 0 0 0 0,-1 0 1 0 0,1-1-1 0 0,-1 1 0 0 0,1 0 1 0 0,-1-1-1 0 0,2-2 0 0 0,6-7 27 0 0,0-1-1 0 0,0 0 0 0 0,-2-1 1 0 0,1 1-1 0 0,-2-1 1 0 0,10-25-1 0 0,22-90-347 0 0,-24 75-581 0 0,-9 39 257 0 0,5-26-1971 0 0,-10 38 2149 0 0,1-1 1 0 0,-1 1-1 0 0,0 0 1 0 0,-1 0-1 0 0,1 0 1 0 0,0-1-1 0 0,-1 1 0 0 0,1 0 1 0 0,-1 0-1 0 0,0-3 1 0 0,-15-22-3722 0 0,11 15-1642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90 8066 0 0,'-1'0'186'0'0,"0"0"1"0"0,-1 1 0 0 0,1-1-1 0 0,0 0 1 0 0,0 0 0 0 0,0 0-1 0 0,0 1 1 0 0,0-1-1 0 0,-1-1 1 0 0,1 1 0 0 0,0 0-1 0 0,0 0 1 0 0,0 0 0 0 0,0 0-1 0 0,0-1 1 0 0,-1 1 0 0 0,1-1-1 0 0,0 1 1 0 0,0-1-1 0 0,0 1 1 0 0,0-1 0 0 0,0 1-1 0 0,0-1 1 0 0,1 0 0 0 0,-1 0-1 0 0,0 0 1 0 0,0 1 0 0 0,0-1-1 0 0,1 0 1 0 0,-1 0-1 0 0,-1-2 1 0 0,1-1 116 0 0,0 0 1 0 0,1 0-1 0 0,-1 0 0 0 0,1-1 1 0 0,-1 1-1 0 0,1 0 0 0 0,1-9 1 0 0,-1 12-264 0 0,0 0 0 0 0,0-1 0 0 0,0 1 0 0 0,1-1 0 0 0,-1 1 0 0 0,0-1 0 0 0,1 1 0 0 0,-1 0 0 0 0,1-1 0 0 0,-1 1 0 0 0,1 0 0 0 0,0-1 0 0 0,-1 1 0 0 0,1 0 0 0 0,0 0 0 0 0,0 0 0 0 0,0-1 0 0 0,0 1 0 0 0,0 0 0 0 0,0 0 0 0 0,0 0 0 0 0,0 1 0 0 0,1-1 0 0 0,-1 0 0 0 0,0 0 0 0 0,0 1 1 0 0,1-1-1 0 0,-1 1 0 0 0,0-1 0 0 0,1 1 0 0 0,-1-1 0 0 0,1 1 0 0 0,-1 0 0 0 0,1 0 0 0 0,-1 0 0 0 0,0 0 0 0 0,1 0 0 0 0,-1 0 0 0 0,1 0 0 0 0,-1 0 0 0 0,1 0 0 0 0,-1 1 0 0 0,3 0 0 0 0,8 2 29 0 0,1 1-1 0 0,-1 0 1 0 0,0 0 0 0 0,12 8 0 0 0,-9-5-11 0 0,30 9 7 0 0,-31-12-23 0 0,0 2 0 0 0,-1-1 0 0 0,1 1 1 0 0,13 9-1 0 0,-26-14 1 0 0,1 1-1 0 0,-1-1 1 0 0,0 0 0 0 0,0 0 0 0 0,0 0-1 0 0,0 1 1 0 0,0-1 0 0 0,-1 1 0 0 0,1-1-1 0 0,0 0 1 0 0,0 1 0 0 0,-1-1-1 0 0,1 1 1 0 0,-1 0 0 0 0,0-1 0 0 0,1 1-1 0 0,-1-1 1 0 0,0 1 0 0 0,0-1-1 0 0,0 1 1 0 0,0 0 0 0 0,0-1 0 0 0,0 1-1 0 0,-1 2 1 0 0,-13 43 501 0 0,7-27-532 0 0,6-15-107 0 0,-21 88-1 0 0,17-45-2159 0 0,9-1-4354 0 0,-3-43 3518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9858 0 0,'13'14'5523'0'0,"3"22"-3491"0"0,-11-23-1584 0 0,8 16-568 0 0,-2 1 1 0 0,-1 0-1 0 0,-1 0 0 0 0,-2 1 0 0 0,6 44 0 0 0,-13-59-1166 0 0,0-16 1254 0 0,0 0 0 0 0,0 0 0 0 0,0-1 1 0 0,0 1-1 0 0,0 0 0 0 0,0 0 0 0 0,0 0 1 0 0,0 0-1 0 0,0 0 0 0 0,0 0 0 0 0,0 0 0 0 0,-1 0 1 0 0,1 0-1 0 0,0 0 0 0 0,0 0 0 0 0,0 0 1 0 0,0 0-1 0 0,0 0 0 0 0,0 0 0 0 0,0 0 1 0 0,0 0-1 0 0,0 0 0 0 0,0 0 0 0 0,0-1 1 0 0,0 1-1 0 0,0 0 0 0 0,0 0 0 0 0,0 0 1 0 0,0 0-1 0 0,0 0 0 0 0,-1 0 0 0 0,1 0 0 0 0,0 0 1 0 0,0 0-1 0 0,0 0 0 0 0,0 0 0 0 0,0 0 1 0 0,0 0-1 0 0,0 0 0 0 0,0 0 0 0 0,0 0 1 0 0,0 0-1 0 0,0 0 0 0 0,0 0 0 0 0,0 1 1 0 0,0-1-1 0 0,-1 0 0 0 0,1 0 0 0 0,0 0 1 0 0,0 0-1 0 0,0 0 0 0 0,0 0 0 0 0,0 0 0 0 0,0 0 1 0 0,0 0-1 0 0,0 0 0 0 0,0 0 0 0 0,0 0 1 0 0,0 0-1 0 0,0 0 0 0 0,0 0 0 0 0,0 0 1 0 0,-5-27-1440 0 0,5 19 1582 0 0,0 1 0 0 0,0-1 0 0 0,1 0 0 0 0,1 0 0 0 0,-1 0 0 0 0,1 0 1 0 0,0 1-1 0 0,1-1 0 0 0,3-7 0 0 0,-4 11-117 0 0,1 1 0 0 0,-1-1 1 0 0,1 1-1 0 0,-1-1 0 0 0,1 1 0 0 0,0 0 1 0 0,0 0-1 0 0,0 0 0 0 0,1 1 0 0 0,-1-1 1 0 0,1 1-1 0 0,-1 0 0 0 0,1 0 0 0 0,0 0 1 0 0,0 0-1 0 0,0 0 0 0 0,0 1 0 0 0,6-2 1 0 0,31-5-5377 0 0,-27 4 579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45 11146 0 0,'-1'-1'201'0'0,"0"0"0"0"0,1 0 0 0 0,-1 1-1 0 0,0-1 1 0 0,1 0 0 0 0,-1 0 0 0 0,1 0-1 0 0,-1 0 1 0 0,1 0 0 0 0,-1 0 0 0 0,1 0-1 0 0,0 0 1 0 0,-1 0 0 0 0,1 0 0 0 0,0 0-1 0 0,0 0 1 0 0,0 0 0 0 0,0 0 0 0 0,0-1-1 0 0,0 1 1 0 0,0 0 0 0 0,0 0 0 0 0,0 0-1 0 0,0 0 1 0 0,1 0 0 0 0,-1 0 0 0 0,0 0-1 0 0,1 0 1 0 0,-1 0 0 0 0,1-1 0 0 0,1 1-88 0 0,0-1 1 0 0,0 1-1 0 0,1 0 1 0 0,-1 0 0 0 0,0 0-1 0 0,1 0 1 0 0,-1 0 0 0 0,0 1-1 0 0,1-1 1 0 0,-1 1-1 0 0,1-1 1 0 0,4 1 0 0 0,17-1-14 0 0,0 0 0 0 0,1 2 0 0 0,-1 1 0 0 0,39 8 0 0 0,42 14-4012 0 0,-90-20 2755 0 0,-19-4 1059 0 0,1 0 0 0 0,-1 0 1 0 0,0 0-1 0 0,1 1 0 0 0,-1-1 0 0 0,1 1 1 0 0,-1 0-1 0 0,1 0 0 0 0,-1 1 1 0 0,-3 1-1 0 0,-36 19 1249 0 0,37-18-1063 0 0,1 1 1 0 0,-1 0-1 0 0,0 0 1 0 0,1 0 0 0 0,0 1-1 0 0,1 0 1 0 0,-1 0-1 0 0,1 0 1 0 0,0 0-1 0 0,1 1 1 0 0,-1 0-1 0 0,1-1 1 0 0,1 1 0 0 0,-1 1-1 0 0,1-1 1 0 0,0 0-1 0 0,-1 15 1 0 0,1-11-429 0 0,1 0 0 0 0,1 0 0 0 0,0 1 1 0 0,0-1-1 0 0,1 0 0 0 0,0 0 0 0 0,1 0 1 0 0,0 0-1 0 0,1 0 0 0 0,1 0 0 0 0,5 14 1 0 0,-8-24 110 0 0,-1 0 1 0 0,0-1 0 0 0,1 1-1 0 0,-1 0 1 0 0,1 0 0 0 0,-1-1 0 0 0,1 1-1 0 0,-1 0 1 0 0,1-1 0 0 0,0 1 0 0 0,-1 0-1 0 0,1-1 1 0 0,0 1 0 0 0,-1-1 0 0 0,1 1-1 0 0,0-1 1 0 0,0 1 0 0 0,0-1 0 0 0,5-1-4273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6 2809 0 0,'0'-1'188'0'0,"0"1"1"0"0,1 0 0 0 0,-1-1 0 0 0,0 1 0 0 0,1 0 0 0 0,-1-1 0 0 0,0 1-1 0 0,1 0 1 0 0,-1-1 0 0 0,1 1 0 0 0,-1 0 0 0 0,1 0 0 0 0,-1-1 0 0 0,0 1-1 0 0,1 0 1 0 0,-1 0 0 0 0,1 0 0 0 0,-1 0 0 0 0,1 0 0 0 0,-1 0 0 0 0,1 0-1 0 0,-1 0 1 0 0,1 0 0 0 0,-1 0 0 0 0,1 0 0 0 0,-1 0 0 0 0,1 0 0 0 0,-1 0 0 0 0,1 0-1 0 0,-1 0 1 0 0,1 0 0 0 0,-1 1 0 0 0,1-1 0 0 0,-1 0 0 0 0,1 0 0 0 0,-1 1-1 0 0,0-1 1 0 0,1 0 0 0 0,0 1 0 0 0,11 23 2402 0 0,-3 33-1891 0 0,-9-41-960 0 0,-1 0 1 0 0,0 1 0 0 0,-1-1 0 0 0,-1 0-1 0 0,0 0 1 0 0,-8 22 0 0 0,9-33 14 0 0,1 1 1 0 0,-2-1 0 0 0,1 1-1 0 0,-1-1 1 0 0,1 0 0 0 0,-1 0-1 0 0,-1 0 1 0 0,1 0-1 0 0,-1-1 1 0 0,0 1 0 0 0,0-1-1 0 0,0 0 1 0 0,0 0 0 0 0,-1-1-1 0 0,0 1 1 0 0,0-1 0 0 0,0 0-1 0 0,0 0 1 0 0,0 0-1 0 0,0-1 1 0 0,-7 2 0 0 0,4-3 813 0 0,11-2 1316 0 0,16-2 496 0 0,34 9-1043 0 0,39 3-3714 0 0,-71-14-1432 0 0,-10 2-123 0 0</inkml:trace>
  <inkml:trace contextRef="#ctx0" brushRef="#br0" timeOffset="1">268 119 5681 0 0,'0'-9'57'0'0,"-3"-3"8489"0"0,4 24-6541 0 0,14 114-899 0 0,-8-33-6418 0 0,-7-97 5345 0 0,1 0 1 0 0,0 0-1 0 0,0 0 1 0 0,0-1 0 0 0,0 1-1 0 0,0 0 1 0 0,1 0 0 0 0,0 1-1 0 0,0-1 1 0 0,0 0-1 0 0,0 1 1 0 0,1-1 0 0 0,-1 1-1 0 0,1 0 1 0 0,0-1 0 0 0,0 1-1 0 0,7-5 1 0 0,-5 5-422 0 0,1 0 0 0 0,0 0 0 0 0,0 0 0 0 0,0 1-1 0 0,0 0 1 0 0,0 0 0 0 0,0 1 0 0 0,1-1 0 0 0,-1 1 0 0 0,0 1 0 0 0,9-1 0 0 0,4 1-4370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2 246 7754 0 0,'0'4'299'0'0,"-1"-1"-1"0"0,1 0 1 0 0,-1 1 0 0 0,1-1 0 0 0,0 0 0 0 0,0 1 0 0 0,1-1 0 0 0,-1 1 0 0 0,1-1-1 0 0,0 0 1 0 0,-1 0 0 0 0,2 1 0 0 0,-1-1 0 0 0,0 0 0 0 0,0 0 0 0 0,1 0 0 0 0,0 0 0 0 0,0 0-1 0 0,0 0 1 0 0,0-1 0 0 0,0 1 0 0 0,5 4 0 0 0,-5-6-251 0 0,0 1 0 0 0,1 0 0 0 0,-1-1 0 0 0,1 0 0 0 0,0 0 0 0 0,-1 0-1 0 0,1 0 1 0 0,0 0 0 0 0,0 0 0 0 0,-1-1 0 0 0,1 1 0 0 0,0-1 0 0 0,0 0 0 0 0,0 0 0 0 0,0 0 0 0 0,-1 0 0 0 0,1 0 0 0 0,0-1 0 0 0,0 1 0 0 0,0-1 0 0 0,-1 0-1 0 0,1 0 1 0 0,0 0 0 0 0,-1 0 0 0 0,1 0 0 0 0,-1-1 0 0 0,5-2 0 0 0,-3 1-1 0 0,-1 0 1 0 0,1 0-1 0 0,-1 0 0 0 0,0 0 0 0 0,0-1 1 0 0,0 1-1 0 0,0-1 0 0 0,-1 0 1 0 0,0 0-1 0 0,1 0 0 0 0,-1 0 0 0 0,-1 0 1 0 0,1 0-1 0 0,-1-1 0 0 0,1 1 0 0 0,-1-1 1 0 0,0 1-1 0 0,-1-1 0 0 0,1 1 1 0 0,-1-1-1 0 0,0 1 0 0 0,0-1 0 0 0,0 1 1 0 0,-1-1-1 0 0,0 0 0 0 0,0 1 1 0 0,-2-7-1 0 0,2 5 16 0 0,-1-1 0 0 0,0 1 0 0 0,-1 0 0 0 0,1 0 0 0 0,-1 0 0 0 0,0 0 0 0 0,-1 0 0 0 0,1 0 0 0 0,-1 1 0 0 0,0 0 0 0 0,-1 0 0 0 0,1 0 0 0 0,-1 0 0 0 0,0 1 0 0 0,0-1 0 0 0,-1 1 0 0 0,1 0 0 0 0,-9-3 0 0 0,-2 5-835 0 0,16 2 472 0 0,-1 1 0 0 0,1-1 0 0 0,-1 0 0 0 0,1 1 0 0 0,0-1 0 0 0,-1 1 0 0 0,1-1 0 0 0,-1 1 0 0 0,1-1 0 0 0,0 1 0 0 0,-1-1 0 0 0,1 1 0 0 0,0-1 0 0 0,0 1 0 0 0,-1 0 0 0 0,1-1 0 0 0,0 1 0 0 0,0-1 0 0 0,0 1 0 0 0,0 0 0 0 0,0-1 0 0 0,0 1 0 0 0,0-1 0 0 0,0 1 0 0 0,0 0 0 0 0,0-1 0 0 0,0 1 0 0 0,0 0 0 0 0,0-1 0 0 0,0 1 0 0 0,1-1 0 0 0,-1 1 0 0 0,1 1 0 0 0,2 6-4354 0 0</inkml:trace>
  <inkml:trace contextRef="#ctx0" brushRef="#br0" timeOffset="1">189 36 6449 0 0,'0'-2'283'0'0,"1"0"-1"0"0,0 0 0 0 0,0 0 0 0 0,0 0 0 0 0,0 0 0 0 0,1 0 1 0 0,-1 0-1 0 0,1 0 0 0 0,-1 1 0 0 0,1-1 0 0 0,-1 1 1 0 0,1-1-1 0 0,0 1 0 0 0,0-1 0 0 0,0 1 0 0 0,0 0 0 0 0,0 0 1 0 0,0 0-1 0 0,0 0 0 0 0,0 0 0 0 0,0 0 0 0 0,0 1 0 0 0,4-1 1 0 0,-4 1-144 0 0,-1 0 1 0 0,1 0-1 0 0,0 1 1 0 0,0-1-1 0 0,0 1 1 0 0,0-1-1 0 0,0 1 1 0 0,0 0 0 0 0,-1-1-1 0 0,1 1 1 0 0,0 0-1 0 0,-1 0 1 0 0,1 0-1 0 0,0 1 1 0 0,-1-1-1 0 0,1 0 1 0 0,-1 1 0 0 0,0-1-1 0 0,0 0 1 0 0,1 1-1 0 0,-1 0 1 0 0,0-1-1 0 0,0 1 1 0 0,0 0-1 0 0,0-1 1 0 0,-1 1-1 0 0,2 3 1 0 0,3 10 37 0 0,-1-1 0 0 0,-1 1-1 0 0,0 0 1 0 0,-1-1 0 0 0,0 1 0 0 0,-1 30-1 0 0,-3-11-1813 0 0,-12 67-1 0 0,11-90 513 0 0,0 1-1 0 0,-1-1 1 0 0,-1 0 0 0 0,1 0-1 0 0,-2 0 1 0 0,-10 16 0 0 0,1-4-3200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7434 0 0,'1'-2'247'0'0,"-1"1"0"0"0,1 0 1 0 0,0-1-1 0 0,0 1 0 0 0,0 0 1 0 0,0 0-1 0 0,0 0 0 0 0,0 0 1 0 0,0 0-1 0 0,1 0 1 0 0,-1 0-1 0 0,0 0 0 0 0,1 1 1 0 0,-1-1-1 0 0,0 0 0 0 0,1 1 1 0 0,-1-1-1 0 0,0 1 0 0 0,1 0 1 0 0,-1-1-1 0 0,1 1 1 0 0,1 0-1 0 0,1-1-50 0 0,1 1 0 0 0,-1 0-1 0 0,0 0 1 0 0,1 0 0 0 0,-1 1 0 0 0,0 0 0 0 0,0 0 0 0 0,6 1-1 0 0,-7-1-169 0 0,0 0-1 0 0,0 0 0 0 0,-1 0 1 0 0,1 1-1 0 0,-1-1 0 0 0,1 1 1 0 0,-1-1-1 0 0,1 1 0 0 0,-1 0 1 0 0,0 0-1 0 0,0 0 0 0 0,3 3 1 0 0,-5-4 23 0 0,1 0 0 0 0,0 0 0 0 0,-1 0 0 0 0,1 1 0 0 0,-1-1 0 0 0,1 0 0 0 0,-1 0 0 0 0,0 0 0 0 0,0 1 0 0 0,1-1 0 0 0,-1 0 0 0 0,0 1 0 0 0,0-1 0 0 0,0 0 1 0 0,0 0-1 0 0,0 1 0 0 0,-1-1 0 0 0,1 0 0 0 0,0 0 0 0 0,0 1 0 0 0,-1-1 0 0 0,1 0 0 0 0,-1 0 0 0 0,1 0 0 0 0,-1 0 0 0 0,0 1 0 0 0,-1 1 0 0 0,-19 20 310 0 0,16-18-274 0 0,-1 1 0 0 0,1-1-1 0 0,0 1 1 0 0,1 0 0 0 0,0 0 0 0 0,-5 9-1 0 0,9-14-86 0 0,-1 0 0 0 0,1 1 0 0 0,-1-1 0 0 0,1 1 0 0 0,0-1 0 0 0,0 1 0 0 0,-1-1-1 0 0,1 0 1 0 0,0 1 0 0 0,1-1 0 0 0,-1 1 0 0 0,0-1 0 0 0,0 1 0 0 0,1-1 0 0 0,-1 1-1 0 0,0-1 1 0 0,1 0 0 0 0,-1 1 0 0 0,1-1 0 0 0,0 0 0 0 0,0 1 0 0 0,-1-1 0 0 0,1 0-1 0 0,0 0 1 0 0,0 0 0 0 0,0 0 0 0 0,0 0 0 0 0,0 0 0 0 0,0 0 0 0 0,1 0 0 0 0,-1 0 0 0 0,0 0-1 0 0,0-1 1 0 0,1 1 0 0 0,-1 0 0 0 0,0-1 0 0 0,3 1 0 0 0,1 2-98 0 0,0-1 1 0 0,0 0 0 0 0,0-1 0 0 0,0 1-1 0 0,1-1 1 0 0,-1 0 0 0 0,1 0 0 0 0,-1-1-1 0 0,0 0 1 0 0,1 0 0 0 0,-1 0 0 0 0,1 0-1 0 0,-1-1 1 0 0,0 0 0 0 0,1 0 0 0 0,-1 0-1 0 0,0-1 1 0 0,9-4 0 0 0,3-2-1515 0 0,0-1 1 0 0,-1-1 0 0 0,-1-1-1 0 0,15-13 1 0 0,-13 13-2750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84 5481 0 0,'0'-1'180'0'0,"-1"1"0"0"0,1 0 0 0 0,-1 0 0 0 0,1-1-1 0 0,-1 1 1 0 0,1 0 0 0 0,-1 0 0 0 0,1 0 0 0 0,-1 0 0 0 0,1 0-1 0 0,-1-1 1 0 0,1 1 0 0 0,-1 0 0 0 0,1 0 0 0 0,-1 0 0 0 0,1 0-1 0 0,-1 1 1 0 0,1-1 0 0 0,-1 0 0 0 0,1 0 0 0 0,-1 0 0 0 0,1 0-1 0 0,-1 0 1 0 0,1 1 0 0 0,-1-1 0 0 0,1 0 0 0 0,-1 0 0 0 0,1 1-1 0 0,0-1 1 0 0,-1 0 0 0 0,0 1 0 0 0,-5 17 2907 0 0,8 22-636 0 0,-1-36-2405 0 0,0 0 0 0 0,0-1-1 0 0,0 1 1 0 0,1 0 0 0 0,0-1 0 0 0,-1 0-1 0 0,1 1 1 0 0,1-1 0 0 0,-1 0 0 0 0,0 0-1 0 0,1 0 1 0 0,-1 0 0 0 0,1 0 0 0 0,0-1-1 0 0,0 1 1 0 0,7 3 0 0 0,-9-5-41 0 0,1 0 0 0 0,0-1 0 0 0,-1 1 0 0 0,1-1 0 0 0,0 1 1 0 0,0-1-1 0 0,-1 1 0 0 0,1-1 0 0 0,0 0 0 0 0,0 0 0 0 0,-1 0 0 0 0,1 0 0 0 0,0 0 1 0 0,0 0-1 0 0,0-1 0 0 0,-1 1 0 0 0,1-1 0 0 0,0 1 0 0 0,0-1 0 0 0,-1 1 1 0 0,1-1-1 0 0,-1 0 0 0 0,1 0 0 0 0,-1 0 0 0 0,1 0 0 0 0,-1 0 0 0 0,1 0 0 0 0,-1 0 1 0 0,0-1-1 0 0,1 1 0 0 0,-1 0 0 0 0,0-1 0 0 0,0 1 0 0 0,0-1 0 0 0,0 1 0 0 0,0-1 1 0 0,-1 0-1 0 0,2-1 0 0 0,1-4 51 0 0,0 0 0 0 0,0 0 0 0 0,0 0 1 0 0,-1 0-1 0 0,0 0 0 0 0,-1-1 0 0 0,1 1 1 0 0,-1-1-1 0 0,-1 1 0 0 0,1-1 0 0 0,-1 1 0 0 0,-1-1 1 0 0,-1-9-1 0 0,2 14-97 0 0,-1-1 0 0 0,0 1 0 0 0,0 0 1 0 0,0 0-1 0 0,-1 0 0 0 0,1 0 0 0 0,-1 0 0 0 0,1 0 1 0 0,-1 0-1 0 0,0 0 0 0 0,0 0 0 0 0,0 1 0 0 0,-1-1 1 0 0,1 1-1 0 0,-1 0 0 0 0,1-1 0 0 0,-1 1 0 0 0,0 0 1 0 0,1 1-1 0 0,-1-1 0 0 0,0 0 0 0 0,0 1 0 0 0,-1 0 1 0 0,1-1-1 0 0,0 1 0 0 0,0 1 0 0 0,-1-1 0 0 0,1 0 0 0 0,0 1 1 0 0,-1-1-1 0 0,-3 1 0 0 0,2 0-468 0 0,0 0 0 0 0,0 0 0 0 0,0 1 0 0 0,0-1 0 0 0,1 1 1 0 0,-1 0-1 0 0,0 0 0 0 0,0 1 0 0 0,-8 3 0 0 0,11-4 206 0 0,0 0 1 0 0,0 0 0 0 0,-1 0-1 0 0,1-1 1 0 0,0 1-1 0 0,-1-1 1 0 0,1 1-1 0 0,0-1 1 0 0,-1 0-1 0 0,1 0 1 0 0,-1 0-1 0 0,-3-1 1 0 0,-9 1-1519 0 0,14 0 1595 0 0,0 1 1 0 0,0-1-1 0 0,0 1 0 0 0,1-1 1 0 0,-1 0-1 0 0,0 1 1 0 0,0-1-1 0 0,0 1 0 0 0,0 0 1 0 0,0-1-1 0 0,1 1 1 0 0,-1 0-1 0 0,0-1 0 0 0,1 1 1 0 0,-1 0-1 0 0,0 0 1 0 0,1 0-1 0 0,-1 1 0 0 0</inkml:trace>
  <inkml:trace contextRef="#ctx0" brushRef="#br0" timeOffset="1">1 314 8290 0 0,'4'1'1216'0'0,"1"-1"-48"0"0,5 3 65 0 0,4-2-65 0 0,5 0-264 0 0,1-2-368 0 0,4-3-216 0 0,2-2-168 0 0,-2 0-56 0 0,-2 1-64 0 0,-3 1-48 0 0,-3 1-96 0 0,-6 5-120 0 0,-3 0-280 0 0,-3 2-512 0 0,-1 2-625 0 0,-6 2-727 0 0,-2-1-3297 0 0</inkml:trace>
  <inkml:trace contextRef="#ctx0" brushRef="#br0" timeOffset="2">173 423 6121 0 0,'2'-1'255'0'0,"-1"0"-1"0"0,1 0 0 0 0,0 0 0 0 0,0 0 0 0 0,-1 1 0 0 0,1-1 1 0 0,0 0-1 0 0,0 1 0 0 0,0 0 0 0 0,0-1 0 0 0,0 1 1 0 0,0 0-1 0 0,0 0 0 0 0,2 0 0 0 0,-3 0-166 0 0,-1 0 0 0 0,0 0-1 0 0,1 1 1 0 0,-1-1 0 0 0,0 0-1 0 0,0 0 1 0 0,1 0 0 0 0,-1 1-1 0 0,0-1 1 0 0,1 0 0 0 0,-1 0-1 0 0,0 1 1 0 0,0-1 0 0 0,1 0 0 0 0,-1 0-1 0 0,0 1 1 0 0,0-1 0 0 0,0 0-1 0 0,1 1 1 0 0,-1-1 0 0 0,0 0-1 0 0,0 1 1 0 0,0-1 0 0 0,0 0-1 0 0,0 1 1 0 0,0 0 0 0 0,-4 17 1377 0 0,-16 16-98 0 0,15-27-1045 0 0,0 0 1 0 0,1 0-1 0 0,0 0 0 0 0,0 1 0 0 0,1-1 0 0 0,-5 17 0 0 0,8-23-289 0 0,0 1-1 0 0,-1-1 0 0 0,1 1 1 0 0,0 0-1 0 0,0-1 0 0 0,1 1 1 0 0,-1-1-1 0 0,0 1 0 0 0,0-1 1 0 0,1 1-1 0 0,-1-1 0 0 0,1 1 1 0 0,0-1-1 0 0,-1 0 0 0 0,1 1 0 0 0,0-1 1 0 0,1 2-1 0 0,0-1-37 0 0,0 0-1 0 0,0 0 1 0 0,0 0-1 0 0,1-1 1 0 0,-1 1-1 0 0,1 0 1 0 0,-1-1-1 0 0,1 0 1 0 0,-1 0-1 0 0,1 0 1 0 0,0 0-1 0 0,4 1 1 0 0,0-1-290 0 0,0 1 0 0 0,-1-1 0 0 0,1-1 1 0 0,0 1-1 0 0,0-1 0 0 0,12-1 0 0 0,-14 0-825 0 0,0 0 0 0 0,1 0 0 0 0,-1-1 1 0 0,0 1-1 0 0,7-4 0 0 0,0-2-4420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4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6937 0 0,'2'3'5048'0'0,"-2"-2"-5017"0"0,1-1 0 0 0,0 1 1 0 0,0 0-1 0 0,0-1 0 0 0,0 1 0 0 0,-1-1 0 0 0,1 1 0 0 0,0-1 0 0 0,0 1 0 0 0,0-1 0 0 0,0 0 0 0 0,0 0 0 0 0,0 1 0 0 0,0-1 0 0 0,0 0 0 0 0,0 0 0 0 0,0 0 0 0 0,0 0 0 0 0,0 0 0 0 0,0 0 1 0 0,1 0-1 0 0,-1-1 0 0 0,1 1 0 0 0,31-21 253 0 0,-29 18-245 0 0,-1 0 0 0 0,1 0 0 0 0,1 0-1 0 0,-1 1 1 0 0,0-1 0 0 0,1 1 0 0 0,-1 0-1 0 0,1 0 1 0 0,0 1 0 0 0,0-1-1 0 0,5 0 1 0 0,-9 2-11 0 0,-1 0-1 0 0,1 0 0 0 0,0 0 1 0 0,0 0-1 0 0,0 1 1 0 0,0-1-1 0 0,-1 0 0 0 0,1 0 1 0 0,0 1-1 0 0,0-1 1 0 0,-1 1-1 0 0,1-1 0 0 0,0 0 1 0 0,-1 1-1 0 0,1-1 1 0 0,0 1-1 0 0,-1 0 0 0 0,1-1 1 0 0,-1 1-1 0 0,1-1 1 0 0,-1 1-1 0 0,1 0 0 0 0,-1-1 1 0 0,1 2-1 0 0,5 25 587 0 0,-9 27-390 0 0,3-52-530 0 0,-1 0-1 0 0,1 0 0 0 0,-1 0 1 0 0,0-1-1 0 0,0 1 0 0 0,1 0 1 0 0,-1 0-1 0 0,0-1 0 0 0,-1 1 1 0 0,1 0-1 0 0,0-1 0 0 0,0 1 1 0 0,-1-1-1 0 0,-1 2 0 0 0,-10 12-4639 0 0,12-11 2058 0 0</inkml:trace>
  <inkml:trace contextRef="#ctx0" brushRef="#br0" timeOffset="1">88 149 5033 0 0,'-3'0'326'0'0,"0"1"-1"0"0,0 0 0 0 0,0 0 1 0 0,0 0-1 0 0,0 0 1 0 0,0 1-1 0 0,1-1 1 0 0,-1 1-1 0 0,1-1 1 0 0,-1 1-1 0 0,1 0 1 0 0,-1 0-1 0 0,1 0 1 0 0,0 0-1 0 0,0 1 1 0 0,0-1-1 0 0,0 1 0 0 0,0-1 1 0 0,1 1-1 0 0,-1-1 1 0 0,1 1-1 0 0,0 0 1 0 0,0 0-1 0 0,0 0 1 0 0,0 0-1 0 0,0 0 1 0 0,0 0-1 0 0,1 0 1 0 0,0 0-1 0 0,-1 0 0 0 0,1 0 1 0 0,0 0-1 0 0,1 4 1 0 0,-1-4-274 0 0,0 0 1 0 0,1 0-1 0 0,-1-1 1 0 0,1 1-1 0 0,-1 0 1 0 0,1 0-1 0 0,0 0 1 0 0,0 0-1 0 0,0-1 1 0 0,0 1-1 0 0,1-1 1 0 0,-1 1-1 0 0,1-1 1 0 0,0 1-1 0 0,-1-1 1 0 0,1 0 0 0 0,0 0-1 0 0,0 0 1 0 0,1 0-1 0 0,-1 0 1 0 0,0 0-1 0 0,1 0 1 0 0,-1-1-1 0 0,1 1 1 0 0,-1-1-1 0 0,1 0 1 0 0,0 0-1 0 0,-1 0 1 0 0,1 0-1 0 0,0 0 1 0 0,0-1-1 0 0,0 1 1 0 0,0-1-1 0 0,0 0 1 0 0,4 0-1 0 0,1 0-419 0 0,1-1-1 0 0,0-1 1 0 0,0 0 0 0 0,16-5-1 0 0,-16 3-1287 0 0,0 0 0 0 0,-1 0 0 0 0,1-1 0 0 0,11-8-1 0 0,-5 2-3123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 7666 0 0,'-1'0'221'0'0,"0"-1"0"0"0,0 0 1 0 0,0 1-1 0 0,0-1 1 0 0,0 1-1 0 0,0-1 1 0 0,0 1-1 0 0,0-1 0 0 0,0 1 1 0 0,0 0-1 0 0,0 0 1 0 0,0-1-1 0 0,0 1 1 0 0,0 0-1 0 0,0 0 0 0 0,0 0 1 0 0,-1 0-1 0 0,1 0 1 0 0,0 0-1 0 0,0 0 1 0 0,0 1-1 0 0,0-1 0 0 0,0 0 1 0 0,0 1-1 0 0,0-1 1 0 0,0 1-1 0 0,0-1 1 0 0,0 1-1 0 0,0-1 1 0 0,0 1-1 0 0,-2 1 0 0 0,2 0 48 0 0,0 1 0 0 0,0 0 1 0 0,0-1-1 0 0,0 1 0 0 0,0 0 0 0 0,1-1 0 0 0,-1 1 0 0 0,1 0 0 0 0,0 0 0 0 0,0 0 0 0 0,0-1 0 0 0,0 5 0 0 0,3 16-180 0 0,2 0-1 0 0,0 0 0 0 0,1-1 1 0 0,1 0-1 0 0,1 0 1 0 0,1 0-1 0 0,1-1 1 0 0,0-1-1 0 0,25 35 0 0 0,-31-49-106 0 0,1 0-1 0 0,0-1 1 0 0,0 1-1 0 0,0-1 0 0 0,1 0 1 0 0,0 0-1 0 0,0-1 0 0 0,12 7 1 0 0,-16-10 11 0 0,-1 0 0 0 0,1-1 0 0 0,-1 1 0 0 0,1 0 0 0 0,0-1 0 0 0,0 0 0 0 0,-1 1 0 0 0,1-1 0 0 0,0 0 0 0 0,0 0 0 0 0,-1 0 0 0 0,1 0 0 0 0,0 0 0 0 0,0 0 0 0 0,-1-1 0 0 0,1 1 0 0 0,2-1 0 0 0,-2 0 7 0 0,0 0 0 0 0,-1-1-1 0 0,1 1 1 0 0,0 0 0 0 0,-1-1 0 0 0,1 1 0 0 0,-1-1 0 0 0,0 1 0 0 0,1-1 0 0 0,-1 0-1 0 0,0 0 1 0 0,0 1 0 0 0,0-1 0 0 0,0 0 0 0 0,-1 0 0 0 0,1 0 0 0 0,0 0-1 0 0,0-3 1 0 0,1-5-205 0 0,0 1 0 0 0,-1-1-1 0 0,0 1 1 0 0,-1-1-1 0 0,0 1 1 0 0,0-1-1 0 0,-1 0 1 0 0,0 1 0 0 0,0-1-1 0 0,-1 1 1 0 0,-6-15-1 0 0,6 17-457 0 0,-1 0 0 0 0,0 0 0 0 0,0 1 0 0 0,-1-1 0 0 0,0 1 0 0 0,0 0 0 0 0,0 0 0 0 0,-1 0 0 0 0,0 1 0 0 0,0-1 0 0 0,0 1 0 0 0,-1 1 0 0 0,1-1 0 0 0,-1 1 0 0 0,-11-7 0 0 0,-6 2-2885 0 0</inkml:trace>
  <inkml:trace contextRef="#ctx0" brushRef="#br0" timeOffset="1">4 95 2521 0 0,'-2'11'2248'0'0,"0"1"-1744"0"0,4 2-64 0 0,3 0 16 0 0,1-4-64 0 0,5-3-120 0 0,1-3-55 0 0,-1-3-97 0 0,1-2-64 0 0,-1-3-40 0 0,0-1-96 0 0,1-1-113 0 0,2-2-191 0 0,2 1-200 0 0,2-1 64 0 0,0 1-40 0 0,10 12-2305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5489 0 0,'-5'1'6028'0'0,"5"-2"-5929"0"0,-2 18 2179 0 0,1 20-1151 0 0,1 4-573 0 0,-1-26-550 0 0,1 0-1 0 0,1 0 1 0 0,0 0 0 0 0,1 0 0 0 0,0 0 0 0 0,6 19 0 0 0,-7-32-7 0 0,0 0 0 0 0,0 0 1 0 0,1 0-1 0 0,-1 0 0 0 0,0 0 0 0 0,1 0 0 0 0,-1-1 1 0 0,1 1-1 0 0,0 0 0 0 0,0-1 0 0 0,0 1 0 0 0,-1-1 1 0 0,1 0-1 0 0,0 1 0 0 0,1-1 0 0 0,-1 0 1 0 0,0 0-1 0 0,0 0 0 0 0,0-1 0 0 0,1 1 0 0 0,-1-1 1 0 0,0 1-1 0 0,1-1 0 0 0,-1 0 0 0 0,0 1 0 0 0,1-1 1 0 0,-1-1-1 0 0,1 1 0 0 0,3-1 0 0 0,8-1-905 0 0,0-1-1 0 0,0 0 1 0 0,24-9 0 0 0,-26 8-1872 0 0</inkml:trace>
  <inkml:trace contextRef="#ctx0" brushRef="#br0" timeOffset="1">44 355 7146 0 0,'8'3'507'0'0,"-1"0"1"0"0,1-1-1 0 0,0 1 1 0 0,0-1-1 0 0,0-1 1 0 0,0 0-1 0 0,13 1 1 0 0,11 1 103 0 0,-32-3-593 0 0,0 0-1 0 0,1 0 1 0 0,-1 0-1 0 0,1 0 0 0 0,-1 0 1 0 0,1 0-1 0 0,-1 0 1 0 0,1 0-1 0 0,-1 0 1 0 0,1 0-1 0 0,-1 0 1 0 0,1 0-1 0 0,-1 0 1 0 0,0 1-1 0 0,1-1 0 0 0,-1 0 1 0 0,1 0-1 0 0,-1 1 1 0 0,0-1-1 0 0,1 0 1 0 0,-1 0-1 0 0,0 1 1 0 0,1-1-1 0 0,-1 0 1 0 0,0 1-1 0 0,1-1 0 0 0,-1 1 1 0 0,0-1-1 0 0,0 0 1 0 0,1 1-1 0 0,-1-1 1 0 0,0 1-1 0 0,0-1 1 0 0,0 0-1 0 0,0 1 1 0 0,1-1-1 0 0,-1 1 0 0 0,0-1 1 0 0,0 1-1 0 0,0-1 1 0 0,0 1-1 0 0,0 0 1 0 0,-1 0-20 0 0,1 0 1 0 0,-1-1 0 0 0,1 1 0 0 0,-1 0 0 0 0,0-1-1 0 0,1 1 1 0 0,-1 0 0 0 0,0-1 0 0 0,1 1 0 0 0,-1-1-1 0 0,0 1 1 0 0,1-1 0 0 0,-1 1 0 0 0,0-1 0 0 0,0 0-1 0 0,0 1 1 0 0,0-1 0 0 0,1 0 0 0 0,-1 0 0 0 0,0 0-1 0 0,0 0 1 0 0,-1 1 0 0 0,-46-7 580 0 0,44 4-381 0 0,-1 1 0 0 0,1-1-1 0 0,-1 1 1 0 0,1 1 0 0 0,-1-1 0 0 0,0 1 0 0 0,1 0-1 0 0,-1 0 1 0 0,0 0 0 0 0,1 0 0 0 0,-1 1-1 0 0,1 0 1 0 0,-1 0 0 0 0,1 0 0 0 0,-8 3-1 0 0,11-2-117 0 0,-1 0 0 0 0,0 0 0 0 0,0 1-1 0 0,1-1 1 0 0,-1 0 0 0 0,1 1-1 0 0,-1-1 1 0 0,1 1 0 0 0,0 0-1 0 0,0-1 1 0 0,1 1 0 0 0,-1 0-1 0 0,0-1 1 0 0,1 1 0 0 0,-1 0-1 0 0,1 0 1 0 0,0 0 0 0 0,0-1 0 0 0,0 1-1 0 0,1 0 1 0 0,-1 0 0 0 0,1 0-1 0 0,0 3 1 0 0,1 3-91 0 0,1 0 1 0 0,-1 0-1 0 0,1-1 1 0 0,1 1 0 0 0,-1-1-1 0 0,6 9 1 0 0,-5-12-50 0 0,-1 0 0 0 0,1 0-1 0 0,0-1 1 0 0,0 1 0 0 0,1-1 0 0 0,0 0 0 0 0,-1 0 0 0 0,1 0 0 0 0,1-1 0 0 0,-1 1 0 0 0,0-1 0 0 0,1-1 0 0 0,-1 1 0 0 0,1-1 0 0 0,0 0 0 0 0,0 0 0 0 0,7 1 0 0 0,-4-2-654 0 0,-1 0 0 0 0,0-1 0 0 0,1 0 0 0 0,-1 0 0 0 0,1 0 0 0 0,-1-1 0 0 0,1-1 0 0 0,-1 1 0 0 0,0-1 0 0 0,0-1 0 0 0,16-6 0 0 0,1-3-4399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7266 0 0,'-12'11'2828'0'0,"-30"33"3493"0"0,36-36-5720 0 0,-1 0 1 0 0,1 0-1 0 0,-9 17 0 0 0,13-21-597 0 0,1-1-1 0 0,-1 1 1 0 0,1 0-1 0 0,-1-1 0 0 0,1 1 1 0 0,0 0-1 0 0,1 0 1 0 0,-1 0-1 0 0,1 0 0 0 0,-1 0 1 0 0,1 0-1 0 0,0 0 1 0 0,1 0-1 0 0,-1 0 1 0 0,1 0-1 0 0,0-1 0 0 0,0 1 1 0 0,0 0-1 0 0,0 0 1 0 0,1 0-1 0 0,-1-1 1 0 0,1 1-1 0 0,0-1 0 0 0,0 1 1 0 0,0-1-1 0 0,1 0 1 0 0,4 5-1 0 0,-6-6-34 0 0,1 1 0 0 0,0-1 0 0 0,0 0 1 0 0,0-1-1 0 0,0 1 0 0 0,0 0 0 0 0,0 0 0 0 0,0-1 0 0 0,0 0 0 0 0,0 1 0 0 0,1-1 0 0 0,-1 0 1 0 0,1 0-1 0 0,-1 0 0 0 0,1 0 0 0 0,-1-1 0 0 0,1 1 0 0 0,0-1 0 0 0,-1 1 0 0 0,1-1 0 0 0,0 0 1 0 0,-1 0-1 0 0,1 0 0 0 0,0 0 0 0 0,-1-1 0 0 0,1 1 0 0 0,-1-1 0 0 0,1 0 0 0 0,-1 1 0 0 0,1-1 1 0 0,-1 0-1 0 0,3-2 0 0 0,-1 1 38 0 0,-1-1 0 0 0,0 1 0 0 0,0-1 0 0 0,0 0 0 0 0,-1 0 0 0 0,1 0 0 0 0,-1 0 0 0 0,0 0 0 0 0,1-1 0 0 0,-1 1 0 0 0,-1-1 0 0 0,1 1 0 0 0,0-1 0 0 0,-1 0 0 0 0,0 1 0 0 0,0-1 0 0 0,0 0 0 0 0,0 0 0 0 0,-1 0 0 0 0,1 0 0 0 0,-1-5 0 0 0,0 5-32 0 0,0 0 0 0 0,-1 0-1 0 0,1 0 1 0 0,-1-1 0 0 0,1 1 0 0 0,-1 0 0 0 0,-1 0 0 0 0,1 0 0 0 0,0 1 0 0 0,-1-1 0 0 0,0 0 0 0 0,0 0 0 0 0,0 1 0 0 0,0-1 0 0 0,-1 1 0 0 0,1 0 0 0 0,-1 0 0 0 0,0 0 0 0 0,0 0 0 0 0,0 0 0 0 0,0 0 0 0 0,-5-2 0 0 0,4 3-166 0 0,1 0-1 0 0,-1 1 1 0 0,0-1 0 0 0,0 1-1 0 0,0 0 1 0 0,0 0-1 0 0,0 1 1 0 0,0-1 0 0 0,0 1-1 0 0,0 0 1 0 0,0 0-1 0 0,0 0 1 0 0,0 0 0 0 0,0 1-1 0 0,0 0 1 0 0,0 0-1 0 0,0 0 1 0 0,1 0-1 0 0,-1 0 1 0 0,0 1 0 0 0,1 0-1 0 0,-1-1 1 0 0,-3 4-1 0 0,0 0-205 0 0,1 0 0 0 0,-1 0-1 0 0,2 1 1 0 0,-1 0-1 0 0,0 0 1 0 0,1 0-1 0 0,0 1 1 0 0,1 0-1 0 0,0 0 1 0 0,0 0-1 0 0,0 0 1 0 0,1 1-1 0 0,-5 13 1 0 0,4-6 137 0 0,0 0-1 0 0,0 1 1 0 0,2 0 0 0 0,0-1-1 0 0,1 1 1 0 0,0 19 0 0 0,1-33 745 0 0,0 0 0 0 0,1 0 0 0 0,-1 0 0 0 0,0 0 0 0 0,1 0 0 0 0,-1 0 0 0 0,1 0 0 0 0,0 0 0 0 0,0 0 0 0 0,-1 0 0 0 0,1 0 0 0 0,0-1 0 0 0,1 1 0 0 0,-1 0 0 0 0,2 1 0 0 0,-2-1-179 0 0,1-1-1 0 0,0 0 1 0 0,0 1-1 0 0,0-1 1 0 0,0 0 0 0 0,0 0-1 0 0,0 0 1 0 0,1 0-1 0 0,-1 0 1 0 0,0 0 0 0 0,4 0-1 0 0,5 0-88 0 0,0 0 1 0 0,0-1-1 0 0,1 0 0 0 0,18-3 1 0 0,0 1 128 0 0,38 3-682 0 0,-24 1-1813 0 0,-1-3-3666 0 0,-22-1-199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8394 0 0,'-1'0'363'0'0,"1"0"0"0"0,-1 1 0 0 0,0-1 1 0 0,0 0-1 0 0,1 0 0 0 0,-1 1 0 0 0,0-1 0 0 0,1 0 0 0 0,-1 1 1 0 0,0-1-1 0 0,1 0 0 0 0,-1 1 0 0 0,0-1 0 0 0,1 1 1 0 0,-1-1-1 0 0,1 1 0 0 0,-1-1 0 0 0,1 1 0 0 0,-1 0 0 0 0,0 0 1 0 0,-8 20 3058 0 0,0 24-1447 0 0,8-42-1654 0 0,0 7-153 0 0,0 1 0 0 0,0 0-1 0 0,1-1 1 0 0,0 1 0 0 0,1 0-1 0 0,0-1 1 0 0,4 19-1 0 0,-3-25-167 0 0,-1 1-1 0 0,1-1 1 0 0,-1 0-1 0 0,1 0 1 0 0,1 0-1 0 0,-1 0 1 0 0,0 0-1 0 0,1-1 1 0 0,0 1-1 0 0,0-1 0 0 0,0 1 1 0 0,0-1-1 0 0,0 0 1 0 0,1 0-1 0 0,-1-1 1 0 0,1 1-1 0 0,0-1 1 0 0,0 1-1 0 0,0-1 0 0 0,7 2 1 0 0,-1-1-549 0 0,0 0 1 0 0,0-1-1 0 0,0 0 1 0 0,1-1-1 0 0,-1 0 0 0 0,0 0 1 0 0,12-2-1 0 0,-16 1-532 0 0,0-1-1 0 0,-1 0 0 0 0,1 0 0 0 0,-1-1 1 0 0,0 1-1 0 0,0-1 0 0 0,1 0 0 0 0,-1 0 1 0 0,5-4-1 0 0,3-3-3876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5857 0 0,'-2'14'11967'0'0,"4"49"-8535"0"0,-1-28-2634 0 0,-1 0-861 0 0,-1-14 89 0 0,1 0 0 0 0,3 23 0 0 0,7-6-2403 0 0,-8-35 1810 0 0,-1 0-1 0 0,1 0 1 0 0,-1 0-1 0 0,1-1 1 0 0,0 1-1 0 0,0-1 1 0 0,0 1 0 0 0,1-1-1 0 0,3 3 1 0 0,7 1-5663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9282 0 0,'12'-2'5904'0'0,"17"0"-4910"0"0,-28 2-769 0 0,8 0 13 0 0,0-1 0 0 0,0 1 0 0 0,0 1 1 0 0,0 0-1 0 0,0 0 0 0 0,0 0 0 0 0,9 4 0 0 0,-15-4-124 0 0,0 1 0 0 0,0-1 0 0 0,0 1 0 0 0,-1-1-1 0 0,1 1 1 0 0,0 0 0 0 0,-1 0 0 0 0,0 0 0 0 0,1 0 0 0 0,-1 1-1 0 0,0-1 1 0 0,0 0 0 0 0,0 1 0 0 0,0 0 0 0 0,-1-1-1 0 0,1 1 1 0 0,-1 0 0 0 0,0 0 0 0 0,0 0 0 0 0,0 0-1 0 0,0 0 1 0 0,0 0 0 0 0,0 5 0 0 0,12 138 282 0 0,-10-78-3753 0 0,4-1-6492 0 0,-5-61 4690 0 0</inkml:trace>
  <inkml:trace contextRef="#ctx0" brushRef="#br0" timeOffset="1">199 206 2673 0 0,'3'-4'632'0'0,"-1"-1"0"0"0,1 1 1 0 0,-1 0-1 0 0,1 0 0 0 0,7-8 0 0 0,-5 8-207 0 0,0-1 0 0 0,1 0-1 0 0,-1 1 1 0 0,1 0 0 0 0,0 0 0 0 0,0 1-1 0 0,9-4 1 0 0,-11 5-257 0 0,1 0 0 0 0,-1 1-1 0 0,1-1 1 0 0,0 1 0 0 0,-1 0 0 0 0,1 0 0 0 0,0 0 0 0 0,0 1 0 0 0,0 0 0 0 0,0 0 0 0 0,0 0-1 0 0,0 1 1 0 0,-1-1 0 0 0,1 1 0 0 0,0 0 0 0 0,0 1 0 0 0,-1-1 0 0 0,1 1 0 0 0,7 3-1 0 0,-10-3 42 0 0,0 0-1 0 0,0 0 1 0 0,0 1-1 0 0,0-1 1 0 0,0 0-1 0 0,0 1 0 0 0,-1-1 1 0 0,1 1-1 0 0,-1 0 1 0 0,0-1-1 0 0,0 1 1 0 0,0 0-1 0 0,0 0 0 0 0,0 0 1 0 0,-1 0-1 0 0,1 0 1 0 0,-1-1-1 0 0,0 1 1 0 0,0 0-1 0 0,0 0 0 0 0,0 0 1 0 0,-1 5-1 0 0,-1 9 100 0 0,0-1 0 0 0,-9 27 0 0 0,11-41-311 0 0,-21 63-2044 0 0,5-22-5019 0 0,11-32 1204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8:3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8402 0 0,'0'0'110'0'0,"0"-1"-1"0"0,0 1 1 0 0,0-1 0 0 0,0 1 0 0 0,0 0-1 0 0,0-1 1 0 0,0 1 0 0 0,0-1 0 0 0,0 1 0 0 0,0 0-1 0 0,0-1 1 0 0,0 1 0 0 0,0-1 0 0 0,0 1-1 0 0,1-1 1 0 0,-1 1 0 0 0,0 0 0 0 0,0-1 0 0 0,0 1-1 0 0,1 0 1 0 0,-1-1 0 0 0,0 1 0 0 0,0 0-1 0 0,1-1 1 0 0,-1 1 0 0 0,0 0 0 0 0,1-1-1 0 0,-1 1 1 0 0,0 0 0 0 0,1 0 0 0 0,-1 0 0 0 0,0-1-1 0 0,1 1 1 0 0,-1 0 0 0 0,1 0 0 0 0,-1 0-1 0 0,0 0 1 0 0,1 0 0 0 0,-1 0 0 0 0,1-1 0 0 0,-1 1-1 0 0,0 0 1 0 0,1 0 0 0 0,-1 0 0 0 0,1 0-1 0 0,-1 1 1 0 0,1-1 0 0 0,0 0 0 0 0,0 0 58 0 0,0 1 1 0 0,0-1-1 0 0,0 1 1 0 0,1 0-1 0 0,-1-1 1 0 0,0 1-1 0 0,0 0 1 0 0,0 0-1 0 0,0 0 1 0 0,0 0-1 0 0,0 0 1 0 0,0 0-1 0 0,-1 0 1 0 0,1 0-1 0 0,1 1 1 0 0,3 12 110 0 0,0 1 1 0 0,-1-1-1 0 0,-1 1 1 0 0,-1 0-1 0 0,0 0 1 0 0,0 0-1 0 0,-1 0 1 0 0,-2 18-1 0 0,2 8-110 0 0,0-3-124 0 0,-2-25-66 0 0,1 1 0 0 0,0-1 0 0 0,1 0 0 0 0,1 0 0 0 0,0 0-1 0 0,1 0 1 0 0,0 0 0 0 0,6 14 0 0 0,-9-27 10 0 0,0 1-1 0 0,1 0 1 0 0,-1 0-1 0 0,1-1 1 0 0,-1 1-1 0 0,1 0 1 0 0,-1 0-1 0 0,1-1 1 0 0,-1 1 0 0 0,1-1-1 0 0,-1 1 1 0 0,1 0-1 0 0,0-1 1 0 0,-1 1-1 0 0,1-1 1 0 0,0 0-1 0 0,0 1 1 0 0,-1-1-1 0 0,1 1 1 0 0,0-1-1 0 0,0 0 1 0 0,0 0 0 0 0,-1 0-1 0 0,1 1 1 0 0,0-1-1 0 0,0 0 1 0 0,0 0-1 0 0,0 0 1 0 0,-1 0-1 0 0,1 0 1 0 0,0 0-1 0 0,0 0 1 0 0,0-1 0 0 0,0 1-1 0 0,-1 0 1 0 0,1 0-1 0 0,0-1 1 0 0,0 1-1 0 0,0 0 1 0 0,-1-1-1 0 0,1 1 1 0 0,0-1-1 0 0,-1 1 1 0 0,2-2 0 0 0,4-3-12 0 0,1-1 1 0 0,-1 0 0 0 0,-1 0-1 0 0,6-7 1 0 0,8-8-159 0 0,-14 18-238 0 0,0 0 0 0 0,0 0 1 0 0,0 0-1 0 0,0 0 0 0 0,1 1 0 0 0,5-2 0 0 0,-4 2-764 0 0,0 0-1 0 0,0 1 1 0 0,1 0-1 0 0,-1 0 1 0 0,0 1-1 0 0,1 0 0 0 0,12 1 1 0 0,-5 3-2529 0 0</inkml:trace>
  <inkml:trace contextRef="#ctx0" brushRef="#br0" timeOffset="1">352 449 10730 0 0,'-1'-8'4937'0'0,"2"5"-3264"0"0,2 5-417 0 0,2-2-440 0 0,-2 1-512 0 0,3 0-224 0 0,0 1-168 0 0,1 0-408 0 0,2-1-840 0 0,0 1-1137 0 0,-1-2-1424 0 0,1-2-3360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0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84 444 7538 0 0,'-5'-4'245'0'0,"-5"-3"984"0"0,1 0-1 0 0,0-1 1 0 0,0 0 0 0 0,-14-18-1 0 0,20 22-974 0 0,1 0-1 0 0,0 0 1 0 0,0 0-1 0 0,0 0 1 0 0,0-1 0 0 0,1 1-1 0 0,0 0 1 0 0,0-1-1 0 0,0 1 1 0 0,0-1 0 0 0,1 1-1 0 0,-1-1 1 0 0,1 1-1 0 0,1-1 1 0 0,-1 0 0 0 0,2-6-1 0 0,-1 3-208 0 0,1 0 0 0 0,0 0 0 0 0,1 0 0 0 0,0 1 0 0 0,0-1 0 0 0,0 1-1 0 0,1 0 1 0 0,0 0 0 0 0,1 0 0 0 0,-1 0 0 0 0,9-8 0 0 0,-3 5-28 0 0,0 1 1 0 0,0 0-1 0 0,1 1 0 0 0,0 0 1 0 0,0 1-1 0 0,16-8 1 0 0,13-2-42 0 0,1 2 0 0 0,0 1 1 0 0,53-10-1 0 0,-84 22 33 0 0,18-4-223 0 0,27-8-459 0 0,-23 0-3652 0 0,-32 13 4105 0 0,0 0 0 0 0,1 0 0 0 0,-1 0 0 0 0,0 0 0 0 0,1 1 0 0 0,-1-1-1 0 0,0 0 1 0 0,0 0 0 0 0,0 0 0 0 0,0 0 0 0 0,0 0 0 0 0,0 0 0 0 0,0 0 0 0 0,0 0 0 0 0,0 0 0 0 0,0 1-1 0 0,0-1 1 0 0,-1 0 0 0 0,1 0 0 0 0,0 0 0 0 0,-1 0 0 0 0,1 0 0 0 0,-1 1 0 0 0,1-1 0 0 0,-1 0-1 0 0,0 0 1 0 0,0-1-678 0 0,-1-6-3725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08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9266 0 0,'-4'6'900'0'0,"1"0"0"0"0,0 0 1 0 0,1 0-1 0 0,-1 1 0 0 0,1-1 0 0 0,-2 12 1 0 0,4-16-858 0 0,-1-1 1 0 0,1 1-1 0 0,0-1 1 0 0,0 1-1 0 0,0-1 1 0 0,0 1-1 0 0,0-1 1 0 0,1 1 0 0 0,-1-1-1 0 0,0 1 1 0 0,1-1-1 0 0,-1 1 1 0 0,1-1-1 0 0,0 0 1 0 0,-1 1-1 0 0,1-1 1 0 0,0 0-1 0 0,0 1 1 0 0,0-1 0 0 0,0 0-1 0 0,0 0 1 0 0,0 0-1 0 0,0 0 1 0 0,0 0-1 0 0,0 0 1 0 0,0 0-1 0 0,1 0 1 0 0,-1 0-1 0 0,0 0 1 0 0,1-1 0 0 0,-1 1-1 0 0,1-1 1 0 0,-1 1-1 0 0,3 0 1 0 0,13 2-80 0 0,2 0 0 0 0,-1-1 0 0 0,0 0 0 0 0,22-2 0 0 0,-27-1 181 0 0,-1 1 1 0 0,1 0-1 0 0,0 1 0 0 0,-1 0 1 0 0,1 1-1 0 0,-1 0 0 0 0,1 1 1 0 0,-1 1-1 0 0,0 0 0 0 0,18 8 1 0 0,-27-10 30 0 0,1 0 0 0 0,-1 1 0 0 0,0-1 1 0 0,1 1-1 0 0,-2 0 0 0 0,1 0 1 0 0,0 0-1 0 0,0 0 0 0 0,-1 1 0 0 0,0-1 1 0 0,1 0-1 0 0,-1 1 0 0 0,-1 0 1 0 0,1-1-1 0 0,0 1 0 0 0,-1 0 0 0 0,0 0 1 0 0,0 0-1 0 0,0 0 0 0 0,-1 0 1 0 0,1 0-1 0 0,-1 0 0 0 0,0 0 0 0 0,0 1 1 0 0,0-1-1 0 0,0 0 0 0 0,-1 0 1 0 0,0 0-1 0 0,0 0 0 0 0,-1 4 0 0 0,-1 1-145 0 0,-1 1 0 0 0,0-1 0 0 0,0 0 0 0 0,-1-1 0 0 0,0 1-1 0 0,-1-1 1 0 0,1 0 0 0 0,-2 0 0 0 0,1 0 0 0 0,-1-1-1 0 0,-10 8 1 0 0,4-2-1320 0 0,9-7-1789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0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 13115 0 0,'-11'-1'2287'0'0,"0"-1"2436"0"0,24 1-3206 0 0,28-1-1587 0 0,-31 0-439 0 0,0 1 0 0 0,-1 0 0 0 0,1 1-1 0 0,0 0 1 0 0,-1 1 0 0 0,19 3 0 0 0,-27-4 353 0 0,0 1 0 0 0,-1-1 1 0 0,1 0-1 0 0,0 1 0 0 0,-1-1 0 0 0,1 0 1 0 0,0 1-1 0 0,-1-1 0 0 0,1 1 0 0 0,-1-1 1 0 0,1 1-1 0 0,-1-1 0 0 0,1 1 0 0 0,-1 0 1 0 0,1-1-1 0 0,-1 1 0 0 0,1 0 0 0 0,-1-1 0 0 0,0 1 1 0 0,1 0-1 0 0,-1-1 0 0 0,0 1 0 0 0,0 0 1 0 0,0 0-1 0 0,1-1 0 0 0,-1 1 0 0 0,0 0 1 0 0,0 0-1 0 0,0-1 0 0 0,0 1 0 0 0,0 0 1 0 0,0 0-1 0 0,-1-1 0 0 0,1 1 0 0 0,0 0 1 0 0,0 0-1 0 0,0-1 0 0 0,-1 1 0 0 0,1 0 1 0 0,0-1-1 0 0,-1 1 0 0 0,0 0 0 0 0,-2 16-3359 0 0,8 6-1135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8434 0 0,'-1'-2'187'0'0,"1"1"0"0"0,0 0 1 0 0,0 0-1 0 0,0-1 0 0 0,0 1 1 0 0,0 0-1 0 0,0 0 0 0 0,1-1 1 0 0,-1 1-1 0 0,0 0 0 0 0,1 0 1 0 0,-1 0-1 0 0,0-1 0 0 0,1 1 1 0 0,0 0-1 0 0,-1 0 0 0 0,1 0 1 0 0,1-2-1 0 0,-1 3-41 0 0,0 0 1 0 0,0-1-1 0 0,0 1 0 0 0,1 0 0 0 0,-1 0 1 0 0,0 0-1 0 0,0 0 0 0 0,0 0 1 0 0,0 0-1 0 0,0 0 0 0 0,1 0 1 0 0,-1 0-1 0 0,0 0 0 0 0,2 1 1 0 0,20 2-25 0 0,-11-3-331 0 0,0-1 0 0 0,0-1 1 0 0,18-4-1 0 0,-18 2-990 0 0,1 0-1 0 0,-1 0 1 0 0,1-1-1 0 0,-2-1 1 0 0,21-11 0 0 0,-25 12-2079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4:1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10634 0 0,'-3'0'7073'0'0,"3"0"-6953"0"0,-1 15 2800 0 0,7 38-3416 0 0,-3-19 1033 0 0,-1-7-641 0 0,3 74 395 0 0,-10-35-3469 0 0,-1-107-6671 0 0,6 39 9895 0 0,0 1-1 0 0,0-1 1 0 0,0 0 0 0 0,0 0-1 0 0,0 1 1 0 0,1-1-1 0 0,-1 0 1 0 0,1 1-1 0 0,-1-1 1 0 0,1 0-1 0 0,0 1 1 0 0,0-1-1 0 0,0 1 1 0 0,-1-1 0 0 0,1 1-1 0 0,1-1 1 0 0,-1 1-1 0 0,0 0 1 0 0,0-1-1 0 0,0 1 1 0 0,1 0-1 0 0,-1 0 1 0 0,1 0-1 0 0,-1 0 1 0 0,1 0-1 0 0,-1 1 1 0 0,1-1 0 0 0,-1 0-1 0 0,1 1 1 0 0,0-1-1 0 0,-1 1 1 0 0,1-1-1 0 0,3 1 1 0 0,1 0 199 0 0,-1 0 1 0 0,1 1 0 0 0,-1 0-1 0 0,1 0 1 0 0,-1 1 0 0 0,0 0-1 0 0,1 0 1 0 0,-1 0 0 0 0,8 5-1 0 0,-7-4-121 0 0,-1 1 1 0 0,0 0-1 0 0,0 0 0 0 0,9 9 0 0 0,3 2-1950 0 0,-20-25-3554 0 0,-5-6 4502 0 0,2 5-1780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09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11210 0 0,'-1'0'192'0'0,"1"0"-1"0"0,0 1 0 0 0,0-1 0 0 0,0 0 0 0 0,0 0 0 0 0,0 1 0 0 0,0-1 1 0 0,0 0-1 0 0,0 1 0 0 0,0-1 0 0 0,0 0 0 0 0,0 1 0 0 0,0-1 0 0 0,0 0 1 0 0,0 1-1 0 0,0-1 0 0 0,0 0 0 0 0,0 1 0 0 0,0-1 0 0 0,0 0 0 0 0,0 1 1 0 0,0-1-1 0 0,1 0 0 0 0,-1 0 0 0 0,0 1 0 0 0,0-1 0 0 0,0 0 0 0 0,1 0 1 0 0,-1 1-1 0 0,12 5 2061 0 0,16 0-1853 0 0,-24-6-16 0 0,8 1-302 0 0,-1-1 0 0 0,1 0 1 0 0,12-2-1 0 0,-15 1-35 0 0,-1 1 1 0 0,1-1-1 0 0,0 1 1 0 0,-1 1 0 0 0,1-1-1 0 0,11 4 1 0 0,-19-4-19 0 0,-1 0 0 0 0,1 0-1 0 0,-1 0 1 0 0,1 1 0 0 0,-1-1 0 0 0,1 0 0 0 0,-1 0 0 0 0,1 0 0 0 0,-1 1 0 0 0,1-1 0 0 0,-1 0-1 0 0,1 1 1 0 0,-1-1 0 0 0,1 0 0 0 0,-1 1 0 0 0,0-1 0 0 0,1 1 0 0 0,-1-1 0 0 0,0 0 0 0 0,1 1-1 0 0,-1-1 1 0 0,0 1 0 0 0,1-1 0 0 0,-1 1 0 0 0,0-1 0 0 0,0 1 0 0 0,0 0 0 0 0,0 0 0 0 0,-7 15 541 0 0,-26 14-20 0 0,27-25-513 0 0,4-3-33 0 0,-1 0 1 0 0,1 0-1 0 0,0 0 1 0 0,-1 0-1 0 0,1 1 0 0 0,0-1 1 0 0,0 1-1 0 0,1 0 1 0 0,-1-1-1 0 0,1 1 0 0 0,-1 0 1 0 0,1 0-1 0 0,0 0 1 0 0,0 0-1 0 0,0 0 1 0 0,-1 4-1 0 0,2-3-16 0 0,0 1-1 0 0,1-1 1 0 0,-1 0 0 0 0,1 0 0 0 0,0 1-1 0 0,0-1 1 0 0,0 0 0 0 0,0 0-1 0 0,1 0 1 0 0,0 0 0 0 0,3 7-1 0 0,1-1-22 0 0,0 0-1 0 0,1-1 0 0 0,15 18 0 0 0,-21-25 38 0 0,0 0 0 0 0,1 0 0 0 0,0 0 0 0 0,-1-1 0 0 0,1 1 0 0 0,0-1 0 0 0,0 1 0 0 0,0-1-1 0 0,0 0 1 0 0,0 1 0 0 0,0-1 0 0 0,0 0 0 0 0,0-1 0 0 0,0 1 0 0 0,1 0 0 0 0,-1-1 0 0 0,0 1 0 0 0,0-1 0 0 0,1 1-1 0 0,-1-1 1 0 0,0 0 0 0 0,1 0 0 0 0,-1 0 0 0 0,0-1 0 0 0,1 1 0 0 0,3-1 0 0 0,-4-1-28 0 0,0 1 0 0 0,0-1 0 0 0,0 1 0 0 0,0-1 0 0 0,-1 0 0 0 0,1 0 0 0 0,-1 0 0 0 0,1 0 0 0 0,-1 0 0 0 0,1 0 0 0 0,-1 0 0 0 0,0 0 0 0 0,0 0 0 0 0,0-1 0 0 0,-1 1 0 0 0,1 0 0 0 0,0-1 0 0 0,-1 1 0 0 0,1-1 0 0 0,-1 1 0 0 0,0 0 0 0 0,0-1 0 0 0,0 1 0 0 0,0-1 0 0 0,0 1 0 0 0,-2-4 0 0 0,2-2-384 0 0,-2 0 0 0 0,1 0 1 0 0,-1 0-1 0 0,-1 0 1 0 0,1 1-1 0 0,-7-14 0 0 0,-15-16-1235 0 0,23 36 1629 0 0,0 0 1 0 0,0 0 0 0 0,0 0 0 0 0,1 0-1 0 0,-1 0 1 0 0,0-1 0 0 0,0 2-1 0 0,-1-1 1 0 0,1 0 0 0 0,0 0-1 0 0,0 0 1 0 0,0 0 0 0 0,0 1 0 0 0,-1-1-1 0 0,1 0 1 0 0,0 1 0 0 0,-1 0-1 0 0,1-1 1 0 0,0 1 0 0 0,-1 0-1 0 0,1-1 1 0 0,-1 1 0 0 0,1 0-1 0 0,-1 0 1 0 0,1 0 0 0 0,0 0 0 0 0,-3 1-1 0 0,2 1 852 0 0,7-3-296 0 0,8-3 132 0 0,14-15 301 0 0,-19 13-807 0 0,1-1 0 0 0,0 2 0 0 0,0-1 0 0 0,14-5 0 0 0,-19 10-141 0 0,1-1-1 0 0,0 1 1 0 0,-1 0 0 0 0,1 1 0 0 0,0-1 0 0 0,-1 1 0 0 0,1 0 0 0 0,0 0-1 0 0,-1 0 1 0 0,1 1 0 0 0,0 0 0 0 0,-1-1 0 0 0,8 4 0 0 0,-12-4-93 0 0,1 0 0 0 0,0 0 0 0 0,0 0 0 0 0,-1 0 0 0 0,1 0 0 0 0,0 0 0 0 0,0 0 0 0 0,-1 0 0 0 0,1 0 0 0 0,0 0 0 0 0,0 0 0 0 0,-1 0 0 0 0,1-1 0 0 0,0 1 0 0 0,0 0 0 0 0,-1-1 0 0 0,1 1 0 0 0,0 0 0 0 0,-1-1 0 0 0,1 1 0 0 0,0-1 0 0 0,-1 1 0 0 0,1-1 0 0 0,-1 1 0 0 0,1-1 0 0 0,-1 1 0 0 0,1-1 0 0 0,-1 0 0 0 0,1 1 0 0 0,-1-1 0 0 0,0 0 0 0 0,1 1 0 0 0,-1-1 0 0 0,0 0 0 0 0,1 1 0 0 0,-1-1 0 0 0,0 0 0 0 0,0 0 0 0 0,0 0 0 0 0,0 1 0 0 0,0-1 0 0 0,0 0 0 0 0,0 0 0 0 0,0 1 0 0 0,0-1 0 0 0,0 0 0 0 0,-1-1-1 0 0,-4-45-330 0 0,4 41 785 0 0,0 51 4039 0 0,-1-1-3852 0 0,2-26-571 0 0,7 91 362 0 0,-6-97-921 0 0,1-1-1 0 0,1 0 1 0 0,0 0-1 0 0,6 12 1 0 0,-9-23 451 0 0,0 0-1 0 0,0 1 1 0 0,0-1 0 0 0,0 0 0 0 0,0 1 0 0 0,0-1 0 0 0,0 0 0 0 0,0 0 0 0 0,0 1 0 0 0,0-1-1 0 0,0 0 1 0 0,0 1 0 0 0,0-1 0 0 0,0 0 0 0 0,1 0 0 0 0,-1 1 0 0 0,0-1 0 0 0,0 0 0 0 0,0 0 0 0 0,0 0-1 0 0,1 1 1 0 0,-1-1 0 0 0,0 0 0 0 0,0 0 0 0 0,1 0 0 0 0,-1 1 0 0 0,0-1 0 0 0,0 0 0 0 0,1 0 0 0 0,-1 0-1 0 0,0 0 1 0 0,0 0 0 0 0,1 0 0 0 0,-1 0 0 0 0,0 0 0 0 0,0 0 0 0 0,1 1 0 0 0,-1-1 0 0 0,0 0-1 0 0,1 0 1 0 0,-1-1 0 0 0,0 1 0 0 0,0 0 0 0 0,1 0 0 0 0,-1 0 0 0 0,0 0 0 0 0,1 0 0 0 0,-1 0 0 0 0,0 0-1 0 0,0 0 1 0 0,1 0 0 0 0,-1-1 0 0 0,9-19-3077 0 0,-1-28-431 0 0,7-34 629 0 0,-2 14 3647 0 0,-7 1 4818 0 0,0 104 4695 0 0,23 129-10478 0 0,-27-154-356 0 0,7 29-2085 0 0,-8-39 2255 0 0,0-1-1 0 0,-1 1 1 0 0,1-1 0 0 0,0 1-1 0 0,-1-1 1 0 0,1 1-1 0 0,0-1 1 0 0,0 0 0 0 0,0 0-1 0 0,0 1 1 0 0,1-1 0 0 0,1 2-1 0 0,-3-3 404 0 0,0 0-1 0 0,0 0 0 0 0,1 0 0 0 0,-1 0 1 0 0,0 0-1 0 0,0 0 0 0 0,0 0 0 0 0,0 0 1 0 0,0 0-1 0 0,1 0 0 0 0,-1 0 0 0 0,0 0 1 0 0,0 0-1 0 0,0 0 0 0 0,0 0 0 0 0,0 0 1 0 0,1 0-1 0 0,-1 0 0 0 0,0 0 0 0 0,0 0 1 0 0,0 0-1 0 0,0 0 0 0 0,0 0 1 0 0,1 0-1 0 0,-1 0 0 0 0,0 0 0 0 0,0 0 1 0 0,0 0-1 0 0,0-1 0 0 0,0 1 0 0 0,0 0 1 0 0,0 0-1 0 0,1 0 0 0 0,-1 0 0 0 0,0 0 1 0 0,0 0-1 0 0,0 0 0 0 0,0-1 0 0 0,0 1 1 0 0,0 0-1 0 0,0 0 0 0 0,0 0 0 0 0,0 0 1 0 0,0 0-1 0 0,0-1 0 0 0,0 1 0 0 0,0 0 1 0 0,3-6-3907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94 3377 0 0,'1'-1'204'0'0,"-1"1"1"0"0,1-1-1 0 0,-1 0 1 0 0,1 0-1 0 0,-1 0 1 0 0,0 0-1 0 0,1 1 1 0 0,-1-1-1 0 0,0 0 1 0 0,1 0-1 0 0,-1 0 1 0 0,0 0 0 0 0,0 0-1 0 0,0 0 1 0 0,0 0-1 0 0,0 0 1 0 0,0 1-1 0 0,0-1 1 0 0,0 0-1 0 0,0 0 1 0 0,0 0-1 0 0,-1 0 1 0 0,1 0-1 0 0,0 0 1 0 0,0 0-1 0 0,-1 0 1 0 0,1 1-1 0 0,-1-1 1 0 0,0-1-1 0 0,-6-13 6241 0 0,7 15-6289 0 0,0-1 0 0 0,1 0 0 0 0,-1 1 0 0 0,0-1 0 0 0,1 0 0 0 0,-1 1 0 0 0,1-1 0 0 0,-1 1 0 0 0,1-1 0 0 0,-1 0 0 0 0,1 1 0 0 0,-1-1 0 0 0,1 1 0 0 0,0 0 0 0 0,-1-1 0 0 0,1 1 0 0 0,0-1 0 0 0,-1 1 0 0 0,1 0 0 0 0,0 0 0 0 0,-1-1 0 0 0,1 1 0 0 0,0 0 0 0 0,0 0 0 0 0,-1 0 0 0 0,1 0 0 0 0,1 0 0 0 0,25-6-555 0 0,-24 5 636 0 0,96-11-36 0 0,-99 12-201 0 0,1 0 0 0 0,-1 0 0 0 0,0 0-1 0 0,1 0 1 0 0,-1 0 0 0 0,0 0 0 0 0,1 0-1 0 0,-1 0 1 0 0,0 0 0 0 0,1 0 0 0 0,-1 0-1 0 0,0 0 1 0 0,0-1 0 0 0,1 1 0 0 0,-1 0-1 0 0,0 0 1 0 0,1 0 0 0 0,-1 0 0 0 0,0-1 0 0 0,0 1-1 0 0,1 0 1 0 0,-1 0 0 0 0,0 0 0 0 0,0-1-1 0 0,0 1 1 0 0,1 0 0 0 0,-1 0 0 0 0,0-1-1 0 0,0 1 1 0 0,0 0 0 0 0,0 0 0 0 0,0-1-1 0 0,1 0 1 0 0,-10-5 43 0 0,-16-2 114 0 0,18 7-80 0 0,1 1-1 0 0,-1 0 1 0 0,1 0 0 0 0,0 0-1 0 0,-1 1 1 0 0,1 0-1 0 0,-1 0 1 0 0,1 1-1 0 0,0-1 1 0 0,0 2-1 0 0,0-1 1 0 0,0 1 0 0 0,0-1-1 0 0,0 1 1 0 0,-10 8-1 0 0,12-8-8 0 0,1 1 0 0 0,-1-1 0 0 0,0 1 0 0 0,1 0 0 0 0,0 0 0 0 0,0 0 1 0 0,0 0-1 0 0,0 0 0 0 0,1 1 0 0 0,0 0 0 0 0,0-1 0 0 0,0 1 0 0 0,0 0 0 0 0,1 0 0 0 0,0 0 0 0 0,0 0 0 0 0,0 0 0 0 0,0 0 0 0 0,1 0 0 0 0,0 9 0 0 0,2 0-38 0 0,0 1-1 0 0,1-1 0 0 0,0 0 1 0 0,1 1-1 0 0,1-2 0 0 0,0 1 0 0 0,9 16 1 0 0,-11-23-60 0 0,1-1 0 0 0,-1 0 0 0 0,1 1 0 0 0,1-1 0 0 0,-1-1 0 0 0,1 1 0 0 0,0-1 0 0 0,0 1 0 0 0,1-2 0 0 0,-1 1 0 0 0,1 0 0 0 0,0-1 0 0 0,0 0 0 0 0,1-1 0 0 0,-1 1 1 0 0,11 3-1 0 0,-15-7-51 0 0,0 1 1 0 0,1-1 0 0 0,-1 1-1 0 0,0-1 1 0 0,1 0 0 0 0,-1 0 0 0 0,0 0-1 0 0,1 0 1 0 0,-1 0 0 0 0,0-1 0 0 0,1 1-1 0 0,-1-1 1 0 0,0 1 0 0 0,0-1-1 0 0,1 0 1 0 0,-1 0 0 0 0,0 0 0 0 0,0 0-1 0 0,0 0 1 0 0,0 0 0 0 0,0-1 0 0 0,0 1-1 0 0,-1-1 1 0 0,1 1 0 0 0,0-1-1 0 0,-1 0 1 0 0,1 0 0 0 0,-1 1 0 0 0,0-1-1 0 0,1 0 1 0 0,-1 0 0 0 0,0 0 0 0 0,0-1-1 0 0,0 1 1 0 0,-1 0 0 0 0,1 0-1 0 0,0 0 1 0 0,0-3 0 0 0,0 0-424 0 0,0 0-1 0 0,0 0 1 0 0,-1 0 0 0 0,1 0 0 0 0,-1 0 0 0 0,0 0-1 0 0,-1 0 1 0 0,1 0 0 0 0,-1 0 0 0 0,0 0-1 0 0,0 0 1 0 0,0 0 0 0 0,-1 1 0 0 0,0-1 0 0 0,0 0-1 0 0,0 1 1 0 0,-3-6 0 0 0,3 8 438 0 0,1 1 0 0 0,0 0-1 0 0,-1 0 1 0 0,1-1 0 0 0,-1 1 0 0 0,0 0 0 0 0,1 0-1 0 0,-1 1 1 0 0,0-1 0 0 0,0 0 0 0 0,1 0 0 0 0,-1 1-1 0 0,0-1 1 0 0,0 1 0 0 0,0 0 0 0 0,0-1 0 0 0,0 1-1 0 0,0 0 1 0 0,0 0 0 0 0,0 0 0 0 0,-2 1 0 0 0,2-1 499 0 0,0 1 0 0 0,0-1 0 0 0,0 0 0 0 0,0 1 0 0 0,0 0 0 0 0,0 0 0 0 0,1-1 0 0 0,-1 1 0 0 0,0 0 0 0 0,0 0 0 0 0,1 0 0 0 0,-3 3 0 0 0,12-5 4589 0 0,19 0-4408 0 0,-13 0-393 0 0,3 1 85 0 0,-11 0-799 0 0,1 0 0 0 0,-1-1 1 0 0,0 0-1 0 0,1 0 0 0 0,7-2 0 0 0,-12 2 274 0 0,0 0-1 0 0,0 1 0 0 0,-1-1 0 0 0,1 0 1 0 0,0 0-1 0 0,-1-1 0 0 0,1 1 0 0 0,-1 0 0 0 0,1 0 1 0 0,-1-1-1 0 0,0 1 0 0 0,0-1 0 0 0,1 1 0 0 0,-1-1 1 0 0,0 1-1 0 0,0-1 0 0 0,-1 0 0 0 0,1 1 1 0 0,0-1-1 0 0,0 0 0 0 0,-1 0 0 0 0,1-3 0 0 0,18-121-444 0 0,-18 112 1821 0 0,-4 64 6972 0 0,4 7-5008 0 0,2-9-4183 0 0,16 78 0 0 0,-18-118 292 0 0,6 21-2039 0 0,1-16-3823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5945 0 0,'-7'1'774'0'0,"1"1"0"0"0,-1 1 0 0 0,1-1 0 0 0,0 1-1 0 0,0 0 1 0 0,0 0 0 0 0,0 1 0 0 0,1 0 0 0 0,-8 5-1 0 0,6-2-230 0 0,0 0-1 0 0,0 1 0 0 0,0 0 0 0 0,1 0 0 0 0,-9 16 1 0 0,8-12-302 0 0,1 1 0 0 0,1-1 1 0 0,0 1-1 0 0,1 1 1 0 0,0-1-1 0 0,1 0 1 0 0,0 1-1 0 0,1 0 0 0 0,0 19 1 0 0,2-10-95 0 0,3 93 181 0 0,-2-100-348 0 0,1-1 0 0 0,1 1 0 0 0,0-1 0 0 0,1 0 0 0 0,8 19 0 0 0,-12-33-28 0 0,0 1 0 0 0,1-1 1 0 0,0 0-1 0 0,-1 1 1 0 0,1-1-1 0 0,0 0 1 0 0,-1 1-1 0 0,1-1 1 0 0,0 0-1 0 0,0 0 1 0 0,0 0-1 0 0,0 1 1 0 0,0-1-1 0 0,1 0 0 0 0,-1-1 1 0 0,0 1-1 0 0,0 0 1 0 0,1 0-1 0 0,-1 0 1 0 0,0-1-1 0 0,1 1 1 0 0,-1-1-1 0 0,2 1 1 0 0,0-1-435 0 0,0 0 0 0 0,-1-1 1 0 0,1 1-1 0 0,-1-1 1 0 0,1 1-1 0 0,0-1 0 0 0,-1 0 1 0 0,1 0-1 0 0,-1-1 1 0 0,1 1-1 0 0,3-3 0 0 0,-4 3 117 0 0,-1 0 0 0 0,1 1 0 0 0,-1-1 0 0 0,1 1-1 0 0,-1-1 1 0 0,1 1 0 0 0,-1-1 0 0 0,1 1 0 0 0,0 0 0 0 0,-1 0-1 0 0,1 0 1 0 0,0 0 0 0 0,-1 0 0 0 0,1 0 0 0 0,2 1-1 0 0,6 0-1559 0 0,10-4-2012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7474 0 0,'0'0'115'0'0,"0"0"-1"0"0,-1-1 1 0 0,1 1 0 0 0,0 0 0 0 0,-1-1 0 0 0,1 1 0 0 0,0 0 0 0 0,-1-1 0 0 0,1 1 0 0 0,0 0 0 0 0,0-1 0 0 0,0 1-1 0 0,-1-1 1 0 0,1 1 0 0 0,0 0 0 0 0,0-1 0 0 0,0 1 0 0 0,0-1 0 0 0,0 1 0 0 0,0 0 0 0 0,0-1 0 0 0,0 1 0 0 0,0-1-1 0 0,0 1 1 0 0,0-1 0 0 0,0 1 0 0 0,0-1 0 0 0,0 1 0 0 0,0 0 0 0 0,0-1 0 0 0,1 1 0 0 0,-1-1 0 0 0,0 1 0 0 0,0 0 0 0 0,0-1-1 0 0,1 1 1 0 0,-1 0 0 0 0,0-1 0 0 0,0 1 0 0 0,1 0 0 0 0,-1-1 0 0 0,0 1 0 0 0,1 0 0 0 0,-1-1 0 0 0,1 1 0 0 0,2-1 71 0 0,-1 1 0 0 0,1-1 0 0 0,-1 1 0 0 0,1 0 1 0 0,-1 0-1 0 0,1 0 0 0 0,0 0 0 0 0,4 1 0 0 0,53 15 51 0 0,-55-14-117 0 0,0 0 0 0 0,0 0-1 0 0,0 1 1 0 0,-1-1 0 0 0,1 1-1 0 0,-1 0 1 0 0,1 1 0 0 0,-1-1-1 0 0,0 1 1 0 0,0 0 0 0 0,-1 0-1 0 0,1 0 1 0 0,-1 0 0 0 0,4 7-1 0 0,-4-4 112 0 0,0-1 0 0 0,-1 1-1 0 0,0-1 1 0 0,-1 1 0 0 0,1 0 0 0 0,-1 0-1 0 0,0 0 1 0 0,-1-1 0 0 0,0 1 0 0 0,-1 14-1 0 0,0-10-609 0 0,0 1 0 0 0,-1-1 0 0 0,-3 13-1 0 0,3-20-615 0 0,1 0-1 0 0,-1 0 0 0 0,0 0 0 0 0,0-1 1 0 0,0 1-1 0 0,-5 7 0 0 0,-3-1-5241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0 233 6145 0 0,'1'1'135'0'0,"-1"0"-1"0"0,1 0 1 0 0,-1 0-1 0 0,1 0 0 0 0,0 0 1 0 0,-1 0-1 0 0,1 0 1 0 0,0 0-1 0 0,0 0 1 0 0,-1 0-1 0 0,1 0 1 0 0,0 0-1 0 0,0 0 0 0 0,0-1 1 0 0,0 1-1 0 0,0 0 1 0 0,0-1-1 0 0,0 1 1 0 0,1-1-1 0 0,-1 1 0 0 0,0-1 1 0 0,0 0-1 0 0,0 1 1 0 0,0-1-1 0 0,1 0 1 0 0,-1 0-1 0 0,0 0 1 0 0,0 0-1 0 0,0 0 0 0 0,1 0 1 0 0,-1 0-1 0 0,0 0 1 0 0,0 0-1 0 0,2-1 1 0 0,2-2 79 0 0,0 0 0 0 0,-1 0 0 0 0,1 0 0 0 0,-1-1 0 0 0,0 1 0 0 0,6-9 1 0 0,-6 8-118 0 0,0 0 1 0 0,0 0 0 0 0,1 0-1 0 0,-1 0 1 0 0,1 1 0 0 0,8-5-1 0 0,-11 7-65 0 0,0 0-1 0 0,1 0 1 0 0,-1 1-1 0 0,0-1 0 0 0,1 1 1 0 0,-1-1-1 0 0,0 1 1 0 0,1 0-1 0 0,-1 0 1 0 0,0 0-1 0 0,1 0 0 0 0,-1 1 1 0 0,0-1-1 0 0,1 1 1 0 0,-1-1-1 0 0,0 1 0 0 0,4 1 1 0 0,-1 1 62 0 0,1 0 1 0 0,-1 1 0 0 0,0 0-1 0 0,9 8 1 0 0,18 12-974 0 0,-32-24 825 0 0,1 0 0 0 0,0 0-1 0 0,-1 1 1 0 0,1-1-1 0 0,0 0 1 0 0,0 0 0 0 0,-1 0-1 0 0,1 0 1 0 0,0 0-1 0 0,0 0 1 0 0,-1 0 0 0 0,1 0-1 0 0,0 0 1 0 0,0 0-1 0 0,-1-1 1 0 0,1 1 0 0 0,0 0-1 0 0,0 0 1 0 0,-1-1-1 0 0,1 1 1 0 0,0-1-1 0 0,-1 1 1 0 0,1 0 0 0 0,-1-1-1 0 0,1 1 1 0 0,0-1-1 0 0,-1 1 1 0 0,1-1 0 0 0,-1 0-1 0 0,1 1 1 0 0,-1-1-1 0 0,0 1 1 0 0,1-1 0 0 0,-1 0-1 0 0,1-1 1 0 0,15-34-264 0 0,-5 12 571 0 0,12 2 15 0 0,-19 19-596 0 0,0-1 0 0 0,-1 1 0 0 0,0 0 0 0 0,1-1-1 0 0,-1 0 1 0 0,2-4 0 0 0,-4 6 290 0 0,0 0 0 0 0,0 1 0 0 0,-1-1 0 0 0,1 0 0 0 0,-1 0 0 0 0,1 0 1 0 0,-1 1-1 0 0,0-1 0 0 0,0 0 0 0 0,0 0 0 0 0,0 0 0 0 0,0 0 0 0 0,0 0 0 0 0,-1 1 0 0 0,1-1 0 0 0,0 0 0 0 0,-1 0 0 0 0,0 0 0 0 0,1 1 0 0 0,-2-3 0 0 0,-11-28 2066 0 0,-5-13 4704 0 0,19 50-6356 0 0,0 0 0 0 0,-1 0-1 0 0,1 0 1 0 0,-1 0 0 0 0,0 0 0 0 0,-1 0 0 0 0,0 5 0 0 0,0 11-239 0 0,2-3-246 0 0,-2 85-1292 0 0,-7-52-1848 0 0,6-43 1939 0 0,-1-1 0 0 0,1 0 0 0 0,-1 0 0 0 0,-6 10 0 0 0,3-12-1676 0 0,-1 1 2207 0 0,14-4 3092 0 0,27-28 1478 0 0,-33 25-3737 0 0,-1 1-1 0 0,1-1 0 0 0,0 1 1 0 0,0-1-1 0 0,0 1 0 0 0,0 0 0 0 0,0-1 1 0 0,0 1-1 0 0,0 0 0 0 0,0 0 0 0 0,0-1 1 0 0,0 1-1 0 0,0 0 0 0 0,0 0 1 0 0,0 0-1 0 0,0 0 0 0 0,0 1 0 0 0,0-1 1 0 0,0 0-1 0 0,0 0 0 0 0,0 1 1 0 0,1-1-1 0 0,-2 1 4 0 0,1 0 1 0 0,-1-1-1 0 0,1 1 1 0 0,-1 0-1 0 0,0-1 1 0 0,1 1-1 0 0,-1 0 1 0 0,0 0-1 0 0,1-1 1 0 0,-1 1-1 0 0,0 0 1 0 0,0 0-1 0 0,0-1 1 0 0,0 1-1 0 0,0 0 1 0 0,0 0-1 0 0,0 0 1 0 0,0-1-1 0 0,0 1 1 0 0,0 0-1 0 0,0 1 1 0 0,-1 2 43 0 0,0 0 1 0 0,0 0-1 0 0,-1 0 1 0 0,1 0 0 0 0,-1 0-1 0 0,0 0 1 0 0,0-1-1 0 0,0 1 1 0 0,-4 4-1 0 0,-11 8-55 0 0,14-14-77 0 0,0 0 1 0 0,1 0 0 0 0,0 0 0 0 0,-1 0-1 0 0,1 1 1 0 0,0-1 0 0 0,0 1 0 0 0,0-1-1 0 0,-1 4 1 0 0,3-4 51 0 0,0-1-1 0 0,0 0 1 0 0,0 0 0 0 0,0 0-1 0 0,0 0 1 0 0,0 0 0 0 0,0 1-1 0 0,0-1 1 0 0,1 0-1 0 0,-1 0 1 0 0,0 0 0 0 0,1 0-1 0 0,-1 0 1 0 0,1 0 0 0 0,-1 0-1 0 0,1 0 1 0 0,0 0-1 0 0,-1 0 1 0 0,1 0 0 0 0,0 0-1 0 0,0 0 1 0 0,0 0 0 0 0,0-1-1 0 0,0 1 1 0 0,-1 0-1 0 0,1-1 1 0 0,0 1 0 0 0,1-1-1 0 0,-1 1 1 0 0,0-1 0 0 0,1 1-1 0 0,3 2 82 0 0,0 0-1 0 0,0-1 1 0 0,0 0-1 0 0,1 0 1 0 0,-1 0-1 0 0,1-1 1 0 0,-1 0-1 0 0,1 0 1 0 0,0 0-1 0 0,10 0 1 0 0,-12-2-243 0 0,0 1 1 0 0,0 0-1 0 0,0-1 1 0 0,0 0-1 0 0,0 0 1 0 0,0 0-1 0 0,4-2 0 0 0,-6 1-321 0 0,1 1-1 0 0,0-1 1 0 0,-1 1-1 0 0,1-1 1 0 0,-1 0-1 0 0,0 0 1 0 0,0 0-1 0 0,0 0 1 0 0,0 0-1 0 0,3-4 0 0 0,1-5-5323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91 8626 0 0,'-2'-4'173'0'0,"-1"0"184"0"0,1 0 0 0 0,-1 0 1 0 0,1 0-1 0 0,0 0 0 0 0,1 0 1 0 0,-1 0-1 0 0,1-1 0 0 0,-2-5 0 0 0,3 8-262 0 0,1 1-1 0 0,-1-1 0 0 0,0 0 0 0 0,1 1 0 0 0,-1-1 1 0 0,1 0-1 0 0,0 1 0 0 0,0-1 0 0 0,-1 1 1 0 0,1-1-1 0 0,0 1 0 0 0,0 0 0 0 0,0-1 0 0 0,1 1 1 0 0,-1 0-1 0 0,0-1 0 0 0,0 1 0 0 0,1 0 0 0 0,-1 0 1 0 0,0 0-1 0 0,1 0 0 0 0,-1 1 0 0 0,1-1 1 0 0,2-1-1 0 0,-2 1 57 0 0,0 0 0 0 0,0 0 0 0 0,-1 0 0 0 0,1 0 0 0 0,0 0 0 0 0,0 0 0 0 0,0 0 0 0 0,0 1 0 0 0,0-1 0 0 0,0 1 0 0 0,0 0 0 0 0,0-1 0 0 0,0 1 0 0 0,0 0 0 0 0,0 0 1 0 0,0 0-1 0 0,1 1 0 0 0,-1-1 0 0 0,0 0 0 0 0,3 2 0 0 0,-4-1-25 0 0,0 0 0 0 0,0 0 0 0 0,0 1 0 0 0,0-1 0 0 0,0 0 0 0 0,0 1 0 0 0,0-1 0 0 0,-1 1 0 0 0,1-1 0 0 0,0 1 0 0 0,-1-1 0 0 0,1 1 0 0 0,-1-1 0 0 0,0 1 0 0 0,1 0 0 0 0,-1-1 0 0 0,0 1 0 0 0,0-1 0 0 0,0 1 0 0 0,0 0 0 0 0,-1-1 0 0 0,1 1 0 0 0,0-1 0 0 0,-1 1 0 0 0,1 0 0 0 0,-2 2 0 0 0,-14 50 557 0 0,11-40-630 0 0,0 1 1 0 0,1-1 0 0 0,-2 16-1 0 0,5-24-65 0 0,1-1-1 0 0,0 0 0 0 0,0 0 1 0 0,0 1-1 0 0,1-1 0 0 0,0 0 1 0 0,0 0-1 0 0,0 1 0 0 0,0-1 1 0 0,1 0-1 0 0,0-1 0 0 0,4 9 1 0 0,0-3-31 0 0,0-1 0 0 0,0 0 0 0 0,1 0 0 0 0,0-1 0 0 0,0 0 0 0 0,13 11 0 0 0,-16-16 28 0 0,-1 0-1 0 0,1 0 1 0 0,1 0-1 0 0,-1-1 0 0 0,0 1 1 0 0,0-1-1 0 0,1 0 1 0 0,0 0-1 0 0,-1-1 0 0 0,1 1 1 0 0,0-1-1 0 0,0 0 1 0 0,-1 0-1 0 0,1-1 0 0 0,0 1 1 0 0,9-2-1 0 0,-13 1-90 0 0,-1 0 0 0 0,1 0 0 0 0,0 0 0 0 0,0 0 0 0 0,0 0 0 0 0,-1 0 0 0 0,1 0 0 0 0,0-1-1 0 0,0 1 1 0 0,0 0 0 0 0,-1-1 0 0 0,1 1 0 0 0,0 0 0 0 0,-1-1 0 0 0,1 1 0 0 0,0-1 0 0 0,-1 1 0 0 0,1-1 0 0 0,-1 0 0 0 0,1 1 0 0 0,-1-1-1 0 0,1 1 1 0 0,-1-1 0 0 0,1 0 0 0 0,-1 1 0 0 0,1-1 0 0 0,-1 0 0 0 0,0 0 0 0 0,1 1 0 0 0,-1-1 0 0 0,0 0 0 0 0,0 0 0 0 0,0 0 0 0 0,0 1-1 0 0,0-1 1 0 0,0 0 0 0 0,0 0 0 0 0,0 0 0 0 0,0-1 0 0 0,-1-1-999 0 0,0-1 1 0 0,0 1-1 0 0,0-1 1 0 0,0 1-1 0 0,-1-1 0 0 0,1 1 1 0 0,-4-4-1 0 0,-3-8-3997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8570 0 0,'0'-1'147'0'0,"0"1"1"0"0,0 0-1 0 0,0-1 0 0 0,0 1 1 0 0,0 0-1 0 0,0-1 1 0 0,0 1-1 0 0,0-1 0 0 0,0 1 1 0 0,0 0-1 0 0,0-1 1 0 0,0 1-1 0 0,0 0 0 0 0,0-1 1 0 0,1 1-1 0 0,-1 0 0 0 0,0-1 1 0 0,0 1-1 0 0,0 0 1 0 0,1 0-1 0 0,-1-1 0 0 0,0 1 1 0 0,0 0-1 0 0,0-1 1 0 0,1 1-1 0 0,-1 0 0 0 0,0 0 1 0 0,1 0-1 0 0,-1-1 1 0 0,0 1-1 0 0,1 0 0 0 0,-1 0 1 0 0,0 0-1 0 0,1 0 1 0 0,-1 0-1 0 0,0-1 0 0 0,1 1 1 0 0,-1 0-1 0 0,0 0 0 0 0,1 0 1 0 0,-1 0-1 0 0,0 0 1 0 0,1 0-1 0 0,-1 0 0 0 0,1 1 1 0 0,24-1 564 0 0,-12 0-281 0 0,38-13-287 0 0,-48 12-511 0 0,0 0 0 0 0,0 0 0 0 0,-1 0 0 0 0,1-1-1 0 0,0 1 1 0 0,0-1 0 0 0,-1 0 0 0 0,1 1 0 0 0,-1-1 0 0 0,0-1 0 0 0,0 1 0 0 0,1 0 0 0 0,-1 0-1 0 0,2-5 1 0 0,1-1-2541 0 0,6-1-2041 0 0</inkml:trace>
  <inkml:trace contextRef="#ctx0" brushRef="#br0" timeOffset="1">148 13 5721 0 0,'-3'-12'4437'0'0,"4"18"375"0"0,1 18-2528 0 0,-2 55-1335 0 0,1 23-1768 0 0,-4-1-5165 0 0,4-101 5909 0 0,-1 1 0 0 0,0-1 0 0 0,0 0 0 0 0,0 1 0 0 0,0-1 1 0 0,0 1-1 0 0,0-1 0 0 0,0 0 0 0 0,0 1 0 0 0,0-1 0 0 0,0 0 0 0 0,-1 1 0 0 0,1-1 1 0 0,0 0-1 0 0,0 1 0 0 0,0-1 0 0 0,0 0 0 0 0,0 1 0 0 0,-1-1 0 0 0,1 0 0 0 0,0 1 1 0 0,0-1-1 0 0,-1 0 0 0 0,1 1 0 0 0,0-1 0 0 0,0 0 0 0 0,-1 0 0 0 0,1 0 0 0 0,0 1 1 0 0,-1-1-1 0 0,1 0 0 0 0,0 0 0 0 0,-1 0 0 0 0,1 0 0 0 0,0 1 0 0 0,-1-1 0 0 0,1 0 1 0 0,-1 0-1 0 0,1 0 0 0 0,0 0 0 0 0,-1 0 0 0 0,1 0 0 0 0,0 0 0 0 0,-1 0 0 0 0,1 0 1 0 0,-1 0-1 0 0,1 0 0 0 0,0-1 0 0 0,-1 1 0 0 0,1 0 0 0 0,-3 0-679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65 5825 0 0,'6'78'8906'0'0,"-10"-115"-8789"0"0,2 26-157 0 0,0 1 0 0 0,1-1 1 0 0,1-13-1 0 0,0 22 37 0 0,0-1 1 0 0,0 1-1 0 0,1 0 0 0 0,-1-1 1 0 0,1 1-1 0 0,-1 0 0 0 0,1-1 1 0 0,0 1-1 0 0,0 0 1 0 0,0 0-1 0 0,0 0 0 0 0,0 0 1 0 0,1 0-1 0 0,-1 0 1 0 0,0 0-1 0 0,1 0 0 0 0,0 0 1 0 0,-1 1-1 0 0,4-3 0 0 0,-3 3 18 0 0,0 0-1 0 0,0 1 0 0 0,1-1 0 0 0,-1 0 0 0 0,0 1 0 0 0,0-1 0 0 0,1 1 1 0 0,-1 0-1 0 0,0 0 0 0 0,1 0 0 0 0,-1 0 0 0 0,0 0 0 0 0,1 1 0 0 0,-1-1 0 0 0,0 1 1 0 0,0-1-1 0 0,1 1 0 0 0,-1 0 0 0 0,0 0 0 0 0,0 0 0 0 0,0 0 0 0 0,0 0 0 0 0,0 0 1 0 0,0 0-1 0 0,0 1 0 0 0,1 1 0 0 0,4 2 115 0 0,0 1 0 0 0,-1-1 0 0 0,0 1 0 0 0,0 0-1 0 0,9 14 1 0 0,-14-18-59 0 0,1 1 1 0 0,-1-1-1 0 0,0 1 0 0 0,0 0 0 0 0,0-1 0 0 0,-1 1 0 0 0,1 0 0 0 0,-1-1 0 0 0,1 1 1 0 0,-1 0-1 0 0,0 0 0 0 0,0 0 0 0 0,0-1 0 0 0,-1 1 0 0 0,1 0 0 0 0,-1 0 0 0 0,1-1 1 0 0,-1 1-1 0 0,0 0 0 0 0,0-1 0 0 0,0 1 0 0 0,0 0 0 0 0,-1-1 0 0 0,1 0 0 0 0,0 1 1 0 0,-1-1-1 0 0,0 0 0 0 0,0 0 0 0 0,0 0 0 0 0,-3 3 0 0 0,2-2-45 0 0,0 0 0 0 0,0 0 0 0 0,0-1 0 0 0,-1 1 0 0 0,1-1 0 0 0,-1 0 0 0 0,1 0 0 0 0,-1 0 0 0 0,0-1 0 0 0,0 1 0 0 0,0-1 0 0 0,0 0 0 0 0,0 0 0 0 0,0 0 0 0 0,0-1-1 0 0,0 1 1 0 0,0-1 0 0 0,0 0 0 0 0,0 0 0 0 0,-7-1 0 0 0,-3-7 252 0 0,19 1 319 0 0,-2 6-532 0 0,-1 0 1 0 0,0 0-1 0 0,1 0 0 0 0,-1 0 1 0 0,1 0-1 0 0,-1 1 1 0 0,1-1-1 0 0,0 1 0 0 0,3 0 1 0 0,25 3 31 0 0,45 12 1 0 0,-11-1-1958 0 0,0-8-5392 0 0,-46-7 769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93 9194 0 0,'-9'-15'1858'0'0,"-13"-24"1486"0"0,21 37-2882 0 0,0 0-1 0 0,0 0 1 0 0,0-1 0 0 0,0 1-1 0 0,0-1 1 0 0,0 1-1 0 0,1-1 1 0 0,-1 1-1 0 0,1-1 1 0 0,0 0-1 0 0,0 1 1 0 0,0-4-1 0 0,4 33 3586 0 0,-1-6-3789 0 0,-1-2-192 0 0,0-8-249 0 0,-1-1-1 0 0,0 1 1 0 0,-1-1-1 0 0,0 1 1 0 0,-1-1 0 0 0,0 1-1 0 0,0-1 1 0 0,-1 1-1 0 0,-4 10 1 0 0,6-20 132 0 0,0-1 0 0 0,0 0 0 0 0,0 0 0 0 0,0 1 0 0 0,0-1 0 0 0,0 0 0 0 0,0 0 0 0 0,0 0 0 0 0,-1 1 0 0 0,1-1 0 0 0,0 0 0 0 0,0 0 0 0 0,0 0 0 0 0,0 0 0 0 0,0 1 0 0 0,-1-1 0 0 0,1 0 0 0 0,0 0 0 0 0,0 0 0 0 0,0 0 0 0 0,0 0 0 0 0,-1 0 0 0 0,1 0 0 0 0,0 1 0 0 0,0-1 0 0 0,-1 0 0 0 0,1 0 0 0 0,0 0 0 0 0,0 0 0 0 0,0 0 0 0 0,-1 0 0 0 0,1 0 0 0 0,0 0 0 0 0,0 0 0 0 0,0 0 0 0 0,-1 0 0 0 0,1 0 0 0 0,0 0 0 0 0,0 0 0 0 0,-1-1 0 0 0,1 1 0 0 0,0 0 0 0 0,0 0 0 0 0,0 0 0 0 0,-1 0 0 0 0,1 0 0 0 0,-9-13-1383 0 0,-1-16 168 0 0,8 19 1149 0 0,0-1-1 0 0,1 1 1 0 0,1-1 0 0 0,0 0 0 0 0,1-16-1 0 0,0 24 170 0 0,-1-1-1 0 0,0 1 0 0 0,1-1 0 0 0,0 1 0 0 0,0-1 0 0 0,0 1 0 0 0,0 0 1 0 0,0-1-1 0 0,1 1 0 0 0,-1 0 0 0 0,1 0 0 0 0,0 0 0 0 0,0 0 1 0 0,0 0-1 0 0,0 1 0 0 0,1-1 0 0 0,-1 1 0 0 0,1-1 0 0 0,-1 1 0 0 0,6-3 1 0 0,-7 4-1 0 0,0 1 1 0 0,0 0-1 0 0,0-1 1 0 0,0 1-1 0 0,1 0 1 0 0,-1-1 0 0 0,0 1-1 0 0,0 0 1 0 0,1 0-1 0 0,-1 0 1 0 0,0 0-1 0 0,0 1 1 0 0,0-1 0 0 0,1 0-1 0 0,-1 0 1 0 0,0 1-1 0 0,0-1 1 0 0,0 1-1 0 0,1-1 1 0 0,-1 1 0 0 0,0-1-1 0 0,0 1 1 0 0,0 0-1 0 0,0-1 1 0 0,0 1-1 0 0,0 0 1 0 0,0 0-1 0 0,-1 0 1 0 0,1 0 0 0 0,0 0-1 0 0,0 0 1 0 0,-1 0-1 0 0,1 0 1 0 0,0 0-1 0 0,-1 0 1 0 0,1 0 0 0 0,-1 0-1 0 0,0 0 1 0 0,1 1-1 0 0,-1-1 1 0 0,0 0-1 0 0,1 0 1 0 0,-1 2 0 0 0,1 2 119 0 0,0-1 1 0 0,0 1-1 0 0,0 0 1 0 0,-1-1-1 0 0,0 1 1 0 0,0 0-1 0 0,0 0 1 0 0,0-1-1 0 0,-1 1 1 0 0,-1 5-1 0 0,-2-1-110 0 0,-1 0-1 0 0,0-1 0 0 0,0 1 1 0 0,-1-1-1 0 0,0-1 1 0 0,-10 12-1 0 0,10-13-406 0 0,0 0-1 0 0,0 1 1 0 0,1 0-1 0 0,0 0 1 0 0,0 1-1 0 0,1-1 1 0 0,0 1-1 0 0,-5 11 1 0 0,9-18 283 0 0,0-1 0 0 0,0 1 0 0 0,0 0 0 0 0,-1-1 0 0 0,1 1 0 0 0,0-1 0 0 0,0 1 0 0 0,0 0 0 0 0,0-1 1 0 0,0 1-1 0 0,0-1 0 0 0,0 1 0 0 0,0 0 0 0 0,0-1 0 0 0,1 1 0 0 0,-1 0 0 0 0,0-1 0 0 0,0 1 0 0 0,0-1 0 0 0,1 1 0 0 0,-1-1 0 0 0,0 1 0 0 0,1-1 1 0 0,-1 1-1 0 0,0-1 0 0 0,1 1 0 0 0,-1-1 0 0 0,1 1 0 0 0,-1-1 0 0 0,1 1 0 0 0,-1-1 0 0 0,1 1 0 0 0,1-1 37 0 0,0 1 0 0 0,0 0 0 0 0,0-1 0 0 0,0 1 0 0 0,0-1 0 0 0,0 0-1 0 0,0 0 1 0 0,0 0 0 0 0,0 0 0 0 0,3 0 0 0 0,4-1 176 0 0,-1 0 0 0 0,1-1 1 0 0,15-5-1 0 0,3-2 288 0 0,-5 2-2248 0 0,-7 1-3961 0 0,-8 2-669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8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37 10666 0 0,'0'-1'181'0'0,"0"0"-1"0"0,0 0 0 0 0,0 1 0 0 0,0-1 0 0 0,0 0 1 0 0,0 1-1 0 0,1-1 0 0 0,-1 0 0 0 0,0 1 1 0 0,0-1-1 0 0,0 0 0 0 0,1 1 0 0 0,-1-1 1 0 0,0 0-1 0 0,1 1 0 0 0,-1-1 0 0 0,1 1 0 0 0,-1-1 1 0 0,0 0-1 0 0,1 1 0 0 0,-1-1 0 0 0,1 1 1 0 0,0 0-1 0 0,-1-1 0 0 0,1 1 0 0 0,0-1 1 0 0,25-10 2514 0 0,27 3-1287 0 0,-31 8-1350 0 0,-22 0-150 0 0,1 0 0 0 0,0 0 0 0 0,0 0 0 0 0,0 0 0 0 0,-1 0 0 0 0,1 0 0 0 0,0 0 0 0 0,0 0 0 0 0,0 0 0 0 0,0 1 0 0 0,-1-1 0 0 0,1 0 0 0 0,0 0 0 0 0,0 1 0 0 0,-1-1 0 0 0,1 0 0 0 0,0 1 0 0 0,-1-1 0 0 0,1 1 0 0 0,0-1 0 0 0,-1 1 0 0 0,2 0 0 0 0,-4 1-492 0 0,1-1-1 0 0,-1 0 1 0 0,0 0-1 0 0,1-1 0 0 0,-1 1 1 0 0,0 0-1 0 0,0-1 0 0 0,0 1 1 0 0,1-1-1 0 0,-5 1 0 0 0,1 1-378 0 0,-7 2-99 0 0,-46 18-526 0 0,55-21 1813 0 0,0 1-1 0 0,0-1 1 0 0,0 1 0 0 0,0 0-1 0 0,0 0 1 0 0,1 0 0 0 0,-1 1-1 0 0,1-1 1 0 0,-1 1 0 0 0,1-1-1 0 0,0 1 1 0 0,0 0-1 0 0,0 0 1 0 0,-2 5 0 0 0,3-6-100 0 0,1-1 1 0 0,-1 1-1 0 0,1-1 1 0 0,0 1 0 0 0,-1-1-1 0 0,1 0 1 0 0,0 1-1 0 0,0-1 1 0 0,0 1-1 0 0,0-1 1 0 0,0 1 0 0 0,1-1-1 0 0,-1 1 1 0 0,0-1-1 0 0,1 1 1 0 0,-1-1 0 0 0,1 0-1 0 0,-1 1 1 0 0,1-1-1 0 0,0 0 1 0 0,-1 1-1 0 0,1-1 1 0 0,0 0 0 0 0,0 0-1 0 0,0 0 1 0 0,0 0-1 0 0,0 0 1 0 0,0 0 0 0 0,0 0-1 0 0,1 0 1 0 0,-1 0-1 0 0,0 0 1 0 0,0 0-1 0 0,1-1 1 0 0,-1 1 0 0 0,0-1-1 0 0,1 1 1 0 0,-1-1-1 0 0,4 1 1 0 0,0 0-85 0 0,0 1 0 0 0,0-1 1 0 0,1-1-1 0 0,-1 1 0 0 0,1-1 0 0 0,-1 0 1 0 0,0 0-1 0 0,1 0 0 0 0,8-2 0 0 0,-6-1-260 0 0,0 1-1 0 0,0-1 1 0 0,0 0-1 0 0,0-1 0 0 0,8-5 1 0 0,-13 7-421 0 0,0 0 0 0 0,-1 0-1 0 0,1-1 1 0 0,0 1 0 0 0,-1-1 0 0 0,1 1 0 0 0,-1-1 0 0 0,4-6 0 0 0,-1-3-4828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4:1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4 111 6089 0 0,'-3'-2'3114'0'0,"2"2"-2999"0"0,1 0 0 0 0,0 0 1 0 0,0-1-1 0 0,0 1 0 0 0,0 0 1 0 0,0 0-1 0 0,2-4 3229 0 0,-2 4-3228 0 0,0 0-1 0 0,0 0 0 0 0,16 2 1585 0 0,16 1-1714 0 0,-28-4-526 0 0,1 0 1 0 0,-1 0-1 0 0,0-1 0 0 0,0 1 0 0 0,0-1 1 0 0,0 0-1 0 0,7-5 0 0 0,-10 7 367 0 0,0-1-1 0 0,0 0 0 0 0,0 0 0 0 0,0 0 1 0 0,0 0-1 0 0,-1 0 0 0 0,1-1 0 0 0,0 1 1 0 0,0 0-1 0 0,-1 0 0 0 0,1 0 0 0 0,-1-1 0 0 0,1 1 1 0 0,-1 0-1 0 0,1 0 0 0 0,-1-1 0 0 0,0 1 1 0 0,0-1-1 0 0,1 1 0 0 0,-1 0 0 0 0,0-1 1 0 0,0 1-1 0 0,0 0 0 0 0,-1-1 0 0 0,1 1 1 0 0,0 0-1 0 0,-1-1 0 0 0,0-1 0 0 0,-3-14 150 0 0,2 12 206 0 0,1-1-1 0 0,-1 1 0 0 0,0 0 1 0 0,0-1-1 0 0,-4-4 1 0 0,11 30 6223 0 0,-6 24-5190 0 0,0-24-807 0 0,2 33-687 0 0,1-21-2550 0 0,-3 35 0 0 0,0-58 2584 0 0,0 0 0 0 0,-1 0 1 0 0,0 0-1 0 0,0 0 0 0 0,-1-1 0 0 0,0 1 0 0 0,0-1 0 0 0,-7 13 1 0 0,9-20 451 0 0,0 1 1 0 0,0-1 0 0 0,0 0-1 0 0,0 1 1 0 0,1-1 0 0 0,-1 0 0 0 0,1 1-1 0 0,-1-1 1 0 0,1 1 0 0 0,-1-1 0 0 0,1 1-1 0 0,0-1 1 0 0,0 1 0 0 0,0-1 0 0 0,0 4-1 0 0,0-5-78 0 0,0 1-1 0 0,0-1 1 0 0,1 1-1 0 0,-1-1 0 0 0,0 1 1 0 0,1-1-1 0 0,-1 0 0 0 0,0 1 1 0 0,1-1-1 0 0,-1 1 1 0 0,1-1-1 0 0,-1 0 0 0 0,0 1 1 0 0,1-1-1 0 0,-1 0 1 0 0,1 0-1 0 0,-1 1 0 0 0,1-1 1 0 0,-1 0-1 0 0,1 0 1 0 0,-1 0-1 0 0,1 0 0 0 0,0 1 1 0 0,-1-1-1 0 0,1 0 1 0 0,-1 0-1 0 0,1 0 0 0 0,0 0 1 0 0,2-1 191 0 0,1 1-1 0 0,-1-1 1 0 0,0 1 0 0 0,0-1 0 0 0,1 0 0 0 0,-1 0 0 0 0,0 0-1 0 0,0-1 1 0 0,0 1 0 0 0,0-1 0 0 0,0 0 0 0 0,4-3 0 0 0,5-7 134 0 0,-10 9-224 0 0,1 1 0 0 0,-1 0 1 0 0,0 0-1 0 0,1 0 0 0 0,0 0 0 0 0,-1 0 1 0 0,1 0-1 0 0,5-2 0 0 0,-7 4-171 0 0,0 0 0 0 0,0 0 0 0 0,0 0-1 0 0,0 0 1 0 0,0 0 0 0 0,0 1 0 0 0,0-1 0 0 0,0 0-1 0 0,0 0 1 0 0,-1 1 0 0 0,1-1 0 0 0,0 1 0 0 0,0-1 0 0 0,0 1-1 0 0,0-1 1 0 0,0 1 0 0 0,-1-1 0 0 0,1 1 0 0 0,0 0-1 0 0,0-1 1 0 0,-1 1 0 0 0,1 0 0 0 0,-1 0 0 0 0,1 0 0 0 0,0-1-1 0 0,-1 1 1 0 0,0 0 0 0 0,1 0 0 0 0,-1 0 0 0 0,1 0-1 0 0,-1 0 1 0 0,0 0 0 0 0,1 2 0 0 0,3 8 0 0 0,0 1 1 0 0,0-1-1 0 0,-1 1 0 0 0,0 0 1 0 0,-1 1-1 0 0,0-1 1 0 0,-1 19-1 0 0,-3-6-3507 0 0,-4-2-3333 0 0,2-10-801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11154 0 0,'-2'5'2657'0'0,"0"1"-609"0"0,-1 5-359 0 0,1 4-465 0 0,-1 1-552 0 0,0 3-360 0 0,-3 3-176 0 0,3 1-144 0 0,-4-1-296 0 0,2 2-560 0 0,-1-1-792 0 0,1 0-1153 0 0,-3-2-936 0 0,1 0-2912 0 0</inkml:trace>
  <inkml:trace contextRef="#ctx0" brushRef="#br0" timeOffset="1">0 344 6673 0 0,'7'14'1672'0'0,"0"0"-1"0"0,1-1 1 0 0,0 0-1 0 0,18 21 1 0 0,-23-30-1562 0 0,1 0-1 0 0,-1-1 1 0 0,0 1 0 0 0,1-1 0 0 0,0 0-1 0 0,0 0 1 0 0,0 0 0 0 0,0-1-1 0 0,0 0 1 0 0,1 1 0 0 0,-1-1 0 0 0,1-1-1 0 0,-1 1 1 0 0,1-1 0 0 0,0 1-1 0 0,-1-1 1 0 0,1-1 0 0 0,9 1 0 0 0,-11-1-55 0 0,0-1 1 0 0,0 0-1 0 0,0 0 1 0 0,0 0 0 0 0,0-1-1 0 0,-1 1 1 0 0,1-1-1 0 0,0 1 1 0 0,-1-1 0 0 0,1 0-1 0 0,-1 0 1 0 0,0 0-1 0 0,0 0 1 0 0,0-1-1 0 0,0 1 1 0 0,0-1 0 0 0,0 1-1 0 0,0-1 1 0 0,-1 0-1 0 0,1 1 1 0 0,-1-1 0 0 0,0 0-1 0 0,0 0 1 0 0,0 0-1 0 0,0 0 1 0 0,-1 0 0 0 0,1-4-1 0 0,1 0 176 0 0,-1-1-1 0 0,0 1 1 0 0,0 0-1 0 0,-1 0 1 0 0,0 0 0 0 0,0-1-1 0 0,-1 1 1 0 0,0 0-1 0 0,0 0 1 0 0,-4-13 0 0 0,3 18-129 0 0,1-1 1 0 0,-1 1 0 0 0,0-1-1 0 0,0 1 1 0 0,0 0 0 0 0,0 0-1 0 0,0 0 1 0 0,0 0 0 0 0,-1 0-1 0 0,1 0 1 0 0,-1 1 0 0 0,1-1-1 0 0,-1 1 1 0 0,0-1 0 0 0,1 1-1 0 0,-1 0 1 0 0,0 0 0 0 0,0 1-1 0 0,0-1 1 0 0,0 0 0 0 0,0 1-1 0 0,0 0 1 0 0,0 0 0 0 0,0 0-1 0 0,0 0 1 0 0,0 0 0 0 0,0 0-1 0 0,0 1 1 0 0,0 0 0 0 0,0-1 0 0 0,1 1-1 0 0,-1 0 1 0 0,-3 2 0 0 0,2-2-132 0 0,0 1 0 0 0,1 0 0 0 0,-1-1 0 0 0,1 1 0 0 0,-1 1 0 0 0,1-1 0 0 0,0 0 1 0 0,0 1-1 0 0,0 0 0 0 0,0-1 0 0 0,-4 6 0 0 0,6-6-185 0 0,0 0 0 0 0,-1 0-1 0 0,1 0 1 0 0,0 0 0 0 0,0 0 0 0 0,0 0-1 0 0,1 1 1 0 0,-1-1 0 0 0,0 0 0 0 0,1 1-1 0 0,0-1 1 0 0,-1 0 0 0 0,1 1 0 0 0,0-1-1 0 0,0 0 1 0 0,0 1 0 0 0,1-1 0 0 0,-1 0 0 0 0,2 5-1 0 0,-2-6-156 0 0,0 0 0 0 0,0-1-1 0 0,1 1 1 0 0,-1 0-1 0 0,0-1 1 0 0,1 1 0 0 0,-1 0-1 0 0,1-1 1 0 0,-1 1 0 0 0,1-1-1 0 0,-1 1 1 0 0,1-1 0 0 0,-1 1-1 0 0,1-1 1 0 0,-1 1-1 0 0,1-1 1 0 0,0 1 0 0 0,-1-1-1 0 0,1 0 1 0 0,0 1 0 0 0,-1-1-1 0 0,1 0 1 0 0,0 0 0 0 0,0 1-1 0 0,-1-1 1 0 0,1 0-1 0 0,1 0 1 0 0,7 0-5674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19:19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9066 0 0,'1'-2'482'0'0,"-1"0"1"0"0,1 0-1 0 0,0-1 0 0 0,0 1 1 0 0,0 0-1 0 0,1 0 1 0 0,-1 0-1 0 0,0 0 0 0 0,1 0 1 0 0,0 0-1 0 0,-1 1 0 0 0,1-1 1 0 0,0 1-1 0 0,0-1 0 0 0,0 1 1 0 0,0-1-1 0 0,0 1 1 0 0,0 0-1 0 0,0 0 0 0 0,0 0 1 0 0,0 0-1 0 0,4-1 0 0 0,-4 2-312 0 0,0 0-1 0 0,-1 0 1 0 0,1 0-1 0 0,0 0 0 0 0,0 0 1 0 0,0 1-1 0 0,0-1 1 0 0,-1 0-1 0 0,1 1 1 0 0,0 0-1 0 0,0-1 0 0 0,-1 1 1 0 0,1 0-1 0 0,0 0 1 0 0,-1 0-1 0 0,1 0 0 0 0,-1 0 1 0 0,1 0-1 0 0,-1 0 1 0 0,1 1-1 0 0,-1-1 0 0 0,0 0 1 0 0,0 1-1 0 0,0-1 1 0 0,0 1-1 0 0,0-1 0 0 0,0 1 1 0 0,0 0-1 0 0,1 2 1 0 0,3 8 92 0 0,-1 1-1 0 0,0 0 1 0 0,0 0 0 0 0,-1 0 0 0 0,-1 0 0 0 0,-1 1 0 0 0,1-1-1 0 0,-2 17 1 0 0,-12 110 295 0 0,10-125-466 0 0,0-1-199 0 0,-21 127 188 0 0,19-124-1243 0 0,-1 1 0 0 0,-1-1 0 0 0,-10 18-1 0 0,15-31-86 0 0,-1-1 0 0 0,0 0 0 0 0,0 0-1 0 0,-1 0 1 0 0,1 0 0 0 0,-1 0 0 0 0,-4 4-1 0 0,-6 3-7128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3 10250 0 0,'-23'-1'3367'0'0,"21"0"-2784"0"0,-1 1 1 0 0,0-1-1 0 0,0 1 0 0 0,1 0 0 0 0,-1 0 0 0 0,0 1 1 0 0,0-1-1 0 0,1 0 0 0 0,-1 1 0 0 0,0 0 0 0 0,-4 1 0 0 0,5-1-472 0 0,1 0-1 0 0,-1 1 0 0 0,0-1 0 0 0,1 1 0 0 0,-1-1 0 0 0,1 1 0 0 0,-1-1 0 0 0,1 1 0 0 0,0 0 0 0 0,0 0 0 0 0,0 0 0 0 0,-1 2 0 0 0,-22 44 625 0 0,7-11-693 0 0,-1-1-1 0 0,-2-1 0 0 0,-1-1 0 0 0,-29 35 1 0 0,51-87-3526 0 0,10-31 2788 0 0,-7 31 677 0 0,-4 16 49 0 0,-4 11-44 0 0,10-17-175 0 0,0 0 0 0 0,0 1 0 0 0,1-1 0 0 0,14-11 0 0 0,-14 13 172 0 0,0 2 0 0 0,0-1 1 0 0,0 0-1 0 0,1 1 0 0 0,0 1 0 0 0,0-1 1 0 0,0 1-1 0 0,0 1 0 0 0,0-1 1 0 0,0 2-1 0 0,1-1 0 0 0,14 0 0 0 0,-10 1 6 0 0,-1 1-1 0 0,1 1 0 0 0,0 0 1 0 0,-1 0-1 0 0,1 2 0 0 0,-1-1 1 0 0,23 9-1 0 0,-30-9 13 0 0,42 14-1615 0 0,-43-15 1050 0 0,-1 0 0 0 0,1-1 0 0 0,0 1 0 0 0,0-1 0 0 0,0 0 0 0 0,0 0 0 0 0,0 0 0 0 0,0 0 0 0 0,7-2 0 0 0,-10 2 459 0 0,-1-1 0 0 0,1 1 0 0 0,0 0 0 0 0,-1 0 0 0 0,1 0 0 0 0,-1-1 0 0 0,1 1 1 0 0,-1 0-1 0 0,1-1 0 0 0,-1 1 0 0 0,1-1 0 0 0,-1 1 0 0 0,1 0 0 0 0,-1-1 0 0 0,0 1 1 0 0,1-1-1 0 0,-1 1 0 0 0,0-1 0 0 0,1 1 0 0 0,-1-1 0 0 0,0 0 0 0 0,0 1 0 0 0,1-1 1 0 0,-1 1-1 0 0,0-1 0 0 0,0 1 0 0 0,0-1 0 0 0,0 0 0 0 0,0 1 0 0 0,0-1 0 0 0,0 0 1 0 0,0 0-1 0 0,1-6-1103 0 0,7-5-2395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6977 0 0,'-1'0'139'0'0,"1"0"-1"0"0,0 0 0 0 0,-1 0 1 0 0,1 0-1 0 0,0 0 0 0 0,-1 0 0 0 0,1 0 1 0 0,0 0-1 0 0,-1 0 0 0 0,1 0 1 0 0,0 0-1 0 0,-1 0 0 0 0,1 0 0 0 0,0 0 1 0 0,-1 0-1 0 0,1 1 0 0 0,0-1 0 0 0,0 0 1 0 0,-1 0-1 0 0,1 0 0 0 0,0 0 1 0 0,-1 1-1 0 0,1-1 0 0 0,0 0 0 0 0,0 0 1 0 0,0 1-1 0 0,-1-1 0 0 0,1 0 0 0 0,0 0 1 0 0,0 1-1 0 0,0-1 0 0 0,-1 0 1 0 0,1 1-1 0 0,0-1 0 0 0,0 0 0 0 0,0 1 1 0 0,0-1-1 0 0,0 0 0 0 0,0 1 0 0 0,0-1 1 0 0,0 0-1 0 0,0 1 0 0 0,0-1 1 0 0,0 0-1 0 0,0 1 0 0 0,0-1 0 0 0,0 1 1 0 0,-1 23 1088 0 0,1-18-575 0 0,0 8-231 0 0,0 10-411 0 0,-1 1 0 0 0,-1-1 0 0 0,-1 0 0 0 0,-1 0 0 0 0,-13 42 0 0 0,17-65-127 0 0,-1-1 0 0 0,1 1 0 0 0,0-1 0 0 0,0 1-1 0 0,-1-1 1 0 0,1 1 0 0 0,0-1 0 0 0,-1 0-1 0 0,1 1 1 0 0,-1-1 0 0 0,1 0 0 0 0,0 1 0 0 0,-1-1-1 0 0,1 0 1 0 0,-1 0 0 0 0,1 1 0 0 0,-1-1-1 0 0,1 0 1 0 0,-1 0 0 0 0,1 0 0 0 0,-1 0-1 0 0,1 0 1 0 0,-1 1 0 0 0,1-1 0 0 0,-1 0 0 0 0,1 0-1 0 0,-1 0 1 0 0,1-1 0 0 0,-1 1 0 0 0,1 0-1 0 0,-1 0 1 0 0,0 0 0 0 0,1 0 0 0 0,0 0 0 0 0,-1-1-1 0 0,1 1 1 0 0,-1 0 0 0 0,1 0 0 0 0,-1-1-1 0 0,1 1 1 0 0,-1 0 0 0 0,1-1 0 0 0,0 1 0 0 0,-1 0-1 0 0,1-1 1 0 0,0 1 0 0 0,-1 0 0 0 0,1-1-1 0 0,-1 0 141 0 0,1 0-1 0 0,-1 1 0 0 0,1-1 0 0 0,0 1 0 0 0,0-1 0 0 0,-1 0 0 0 0,1 1 0 0 0,0-1 0 0 0,0 1 0 0 0,0-1 1 0 0,-1 0-1 0 0,1 1 0 0 0,0-1 0 0 0,0 0 0 0 0,0 0 0 0 0,0 1 0 0 0,0-1 0 0 0,1 0 0 0 0,-1 1 1 0 0,0-1-1 0 0,0 1 0 0 0,0-1 0 0 0,0 0 0 0 0,1 1 0 0 0,-1-1 0 0 0,0 0 0 0 0,1 1 0 0 0,-1-1 0 0 0,0 1 1 0 0,1-1-1 0 0,-1 1 0 0 0,1-1 0 0 0,-1 1 0 0 0,1-1 0 0 0,-1 1 0 0 0,1-1 0 0 0,-1 1 0 0 0,1 0 0 0 0,0-1 1 0 0,-1 1-1 0 0,1 0 0 0 0,-1 0 0 0 0,1-1 0 0 0,0 1 0 0 0,-1 0 0 0 0,1 0 0 0 0,0 0 0 0 0,0 0 0 0 0,17-7 115 0 0,1 2-1 0 0,-1 0 0 0 0,37-3 1 0 0,-37 6-1193 0 0,1 1 0 0 0,18 2 1 0 0,-21 2-786 0 0,3 3-2066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54 10242 0 0,'-10'7'2238'0'0,"7"-5"-1779"0"0,1 0 0 0 0,-1 0 0 0 0,0-1 0 0 0,0 1 0 0 0,0-1 0 0 0,0 1 0 0 0,0-1 0 0 0,0 0 0 0 0,-5 1 0 0 0,10-3-268 0 0,-1-1-1 0 0,0 0 1 0 0,1 1 0 0 0,0-1-1 0 0,-1 1 1 0 0,1-1-1 0 0,0 1 1 0 0,0 0 0 0 0,-1 0-1 0 0,4-1 1 0 0,33-11-104 0 0,1 2 0 0 0,0 1 0 0 0,1 3 0 0 0,46-4 0 0 0,-52 7-957 0 0,-26 2 132 0 0,22 0-2527 0 0,-13 6-3674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9890 0 0,'-1'-1'94'0'0,"1"1"0"0"0,0 0-1 0 0,0 0 1 0 0,0 0 0 0 0,0-1-1 0 0,0 1 1 0 0,-1 0 0 0 0,1 0 0 0 0,0-1-1 0 0,0 1 1 0 0,0 0 0 0 0,0 0-1 0 0,0-1 1 0 0,0 1 0 0 0,0 0 0 0 0,0 0-1 0 0,0-1 1 0 0,0 1 0 0 0,0 0-1 0 0,0 0 1 0 0,0-1 0 0 0,0 1 0 0 0,0 0-1 0 0,1 0 1 0 0,-1-1 0 0 0,0 1-1 0 0,0 0 1 0 0,0 0 0 0 0,0-1 0 0 0,0 1-1 0 0,0 0 1 0 0,1 0 0 0 0,-1 0 0 0 0,0 0-1 0 0,0-1 1 0 0,0 1 0 0 0,1 0-1 0 0,-1 0 1 0 0,0 0 0 0 0,0 0 0 0 0,0 0-1 0 0,1-1 1 0 0,-1 1 0 0 0,0 0-1 0 0,0 0 1 0 0,1 0 0 0 0,-1 0 0 0 0,19 0 1155 0 0,18 9-1142 0 0,-6 1 31 0 0,-1 2 1 0 0,50 29 0 0 0,-79-41-134 0 0,-1 0 1 0 0,0 0 0 0 0,1 1 0 0 0,-1-1-1 0 0,0 0 1 0 0,1 1 0 0 0,-1-1-1 0 0,0 0 1 0 0,0 1 0 0 0,1-1-1 0 0,-1 0 1 0 0,0 1 0 0 0,0-1 0 0 0,0 1-1 0 0,0-1 1 0 0,1 1 0 0 0,-1-1-1 0 0,0 0 1 0 0,0 1 0 0 0,0-1-1 0 0,0 1 1 0 0,0-1 0 0 0,0 1 0 0 0,0-1-1 0 0,0 0 1 0 0,0 1 0 0 0,0-1-1 0 0,0 1 1 0 0,-1-1 0 0 0,1 1-1 0 0,0-1 1 0 0,0 0 0 0 0,0 1-1 0 0,0-1 1 0 0,-1 0 0 0 0,1 1 0 0 0,0-1-1 0 0,-1 1 1 0 0,1-1 0 0 0,0 0-1 0 0,0 0 1 0 0,-1 1 0 0 0,1-1-1 0 0,0 0 1 0 0,-1 0 0 0 0,1 1 0 0 0,-1-1-1 0 0,1 0 1 0 0,0 0 0 0 0,-2 1-1 0 0,-24 15 320 0 0,21-13-300 0 0,-19 9-34 0 0,17-8 3 0 0,-1-1 0 0 0,1 1 1 0 0,-1 0-1 0 0,1 1 1 0 0,1 0-1 0 0,-1 0 0 0 0,1 1 1 0 0,-1-1-1 0 0,-9 13 1 0 0,16-18 5 0 0,0 1 0 0 0,0-1 1 0 0,0 0-1 0 0,-1 1 1 0 0,1-1-1 0 0,0 1 0 0 0,0-1 1 0 0,0 0-1 0 0,0 1 1 0 0,0-1-1 0 0,0 0 0 0 0,0 1 1 0 0,0-1-1 0 0,0 1 1 0 0,0-1-1 0 0,0 0 0 0 0,0 1 1 0 0,0-1-1 0 0,0 1 1 0 0,0-1-1 0 0,0 0 0 0 0,0 1 1 0 0,0-1-1 0 0,0 1 1 0 0,1-1-1 0 0,-1 0 0 0 0,0 1 1 0 0,0-1-1 0 0,0 0 1 0 0,1 1-1 0 0,-1-1 1 0 0,0 0-1 0 0,1 0 0 0 0,-1 1 1 0 0,18 6 16 0 0,23-3 16 0 0,-40-4-31 0 0,20 0-118 0 0,0-1-1 0 0,0-1 1 0 0,0-1-1 0 0,-1-1 1 0 0,21-7-1 0 0,-20 5-2201 0 0,-1-2 0 0 0,29-14 0 0 0,-27 10-3038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14059 0 0,'0'2'76'0'0,"-1"-1"-1"0"0,1 0 1 0 0,0 1-1 0 0,0-1 1 0 0,0 1-1 0 0,0-1 1 0 0,0 0-1 0 0,0 1 1 0 0,1-1-1 0 0,-1 0 1 0 0,0 1-1 0 0,1-1 1 0 0,-1 0-1 0 0,1 1 1 0 0,-1-1-1 0 0,1 0 1 0 0,0 0-1 0 0,-1 0 1 0 0,1 1-1 0 0,0-1 1 0 0,0 0-1 0 0,0 0 1 0 0,0 0-1 0 0,0 0 1 0 0,0 0 0 0 0,0-1-1 0 0,0 1 1 0 0,0 0-1 0 0,2 0 1 0 0,38 23 342 0 0,-40-23-401 0 0,14 6 22 0 0,1 0 1 0 0,0-2 0 0 0,1 1 0 0 0,0-2-1 0 0,0 0 1 0 0,0-2 0 0 0,0 1 0 0 0,0-2-1 0 0,20-1 1 0 0,-47 2 59 0 0,0 0-1 0 0,1 1 1 0 0,-1 0-1 0 0,1 0 1 0 0,0 1-1 0 0,0 0 1 0 0,0 1 0 0 0,0 0-1 0 0,1 0 1 0 0,-10 9-1 0 0,15-12-67 0 0,0 0 0 0 0,1 1 0 0 0,0-1 1 0 0,0 0-1 0 0,0 1 0 0 0,0 0 0 0 0,0-1 0 0 0,0 1 0 0 0,1 0 0 0 0,-1 0 0 0 0,1 0 0 0 0,0 0 0 0 0,-1 0 0 0 0,2 1 0 0 0,-1-1 1 0 0,0 0-1 0 0,0 6 0 0 0,1-3-6 0 0,0-1 1 0 0,1 1 0 0 0,-1 0-1 0 0,1-1 1 0 0,0 1 0 0 0,1-1-1 0 0,-1 1 1 0 0,1-1-1 0 0,0 0 1 0 0,3 6 0 0 0,-1-5-77 0 0,-1 0-1 0 0,1 1 1 0 0,0-1 0 0 0,0-1 0 0 0,0 1 0 0 0,1-1-1 0 0,0 1 1 0 0,0-2 0 0 0,0 1 0 0 0,1 0 0 0 0,0-1-1 0 0,0 0 1 0 0,0 0 0 0 0,0-1 0 0 0,0 0 0 0 0,1 0-1 0 0,7 3 1 0 0,-9-6-328 0 0,0 0 0 0 0,0 0 0 0 0,-1 0 0 0 0,1 0-1 0 0,0-1 1 0 0,0 1 0 0 0,-1-1 0 0 0,1 0 0 0 0,0-1 0 0 0,-1 1 0 0 0,1-1-1 0 0,-1 0 1 0 0,8-4 0 0 0,-1-1-1282 0 0,0 0-1 0 0,0-1 0 0 0,17-16 1 0 0,-15 10-1889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6977 0 0,'49'1'3277'0'0,"-22"0"-3404"0"0,-1-1 0 0 0,1-1 0 0 0,-1-1 0 0 0,43-9 0 0 0,-65 10-36 0 0,0-1 0 0 0,-1 1-1 0 0,1-1 1 0 0,0 0-1 0 0,-1 0 1 0 0,1-1-1 0 0,-1 1 1 0 0,0-1-1 0 0,0 1 1 0 0,0-1 0 0 0,0 0-1 0 0,0 0 1 0 0,-1 0-1 0 0,3-5 1 0 0,-3 6 232 0 0,-1 0 0 0 0,0 0 0 0 0,0-1 0 0 0,0 1 0 0 0,0 0 0 0 0,0-1 0 0 0,0 1 0 0 0,-1-1 0 0 0,1 1 0 0 0,-1-1 0 0 0,0 1 0 0 0,0-1 0 0 0,0 1 0 0 0,0-1 0 0 0,-1-3 0 0 0,-5 19 6727 0 0,-1 9-4964 0 0,0 20-1487 0 0,2 1 1 0 0,2-1 0 0 0,1 1 0 0 0,3 0 0 0 0,6 49 0 0 0,0-69-1801 0 0,0-19-281 0 0,0-15-162 0 0,52-149-5988 0 0,-13-3 8461 0 0,-39 148 4990 0 0,-11 52-50 0 0,1-19-5625 0 0,-5 48 1322 0 0,2-27-853 0 0,0 40 0 0 0,6-66-1006 0 0,0-1 0 0 0,1 1 0 0 0,1-1 0 0 0,3 13-1 0 0,6 2-5724 0 0,-3-18 474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85 186 6985 0 0,'-2'-1'265'0'0,"1"1"0"0"0,0-1-1 0 0,-1 1 1 0 0,1 0-1 0 0,-1 0 1 0 0,1 0 0 0 0,-1 0-1 0 0,1 0 1 0 0,-1 0-1 0 0,1 0 1 0 0,0 0 0 0 0,-1 0-1 0 0,1 1 1 0 0,-1-1-1 0 0,1 1 1 0 0,-1-1 0 0 0,1 1-1 0 0,0-1 1 0 0,0 1-1 0 0,-1 0 1 0 0,1 0 0 0 0,0-1-1 0 0,0 1 1 0 0,0 0-1 0 0,0 0 1 0 0,0 0 0 0 0,0 1-1 0 0,0-1 1 0 0,0 0-1 0 0,0 0 1 0 0,0 0 0 0 0,1 1-1 0 0,-1-1 1 0 0,0 2-1 0 0,-5 7 202 0 0,2 1 0 0 0,-1 0 0 0 0,-3 15 0 0 0,4-15-19 0 0,1 0-382 0 0,0-1-1 0 0,1 1 0 0 0,0-1 1 0 0,0 1-1 0 0,1-1 1 0 0,0 1-1 0 0,1 0 0 0 0,1 12 1 0 0,0-20-77 0 0,-1 0 1 0 0,1-1-1 0 0,-1 1 1 0 0,1-1-1 0 0,0 1 0 0 0,0-1 1 0 0,0 1-1 0 0,1-1 1 0 0,-1 1-1 0 0,0-1 1 0 0,1 0-1 0 0,0 0 1 0 0,-1 0-1 0 0,1 0 1 0 0,3 3-1 0 0,-2-3-6 0 0,0-1 0 0 0,-1 0 0 0 0,1 1 0 0 0,0-1 0 0 0,0 0 0 0 0,0 0 0 0 0,0-1 0 0 0,0 1 0 0 0,0 0 0 0 0,0-1 0 0 0,0 0 0 0 0,1 0-1 0 0,-1 0 1 0 0,0 0 0 0 0,0 0 0 0 0,5-2 0 0 0,-3 1-79 0 0,0 1 0 0 0,0-1 0 0 0,0-1-1 0 0,0 1 1 0 0,0-1 0 0 0,0 0 0 0 0,-1 0 0 0 0,1 0-1 0 0,0-1 1 0 0,-1 0 0 0 0,0 0 0 0 0,0 0-1 0 0,0 0 1 0 0,0 0 0 0 0,0-1 0 0 0,-1 0-1 0 0,1 0 1 0 0,-1 0 0 0 0,0 0 0 0 0,0 0 0 0 0,-1-1-1 0 0,1 1 1 0 0,-1-1 0 0 0,0 0 0 0 0,2-8-1 0 0,-2 5-340 0 0,-1 0 0 0 0,0 0 0 0 0,0 0 0 0 0,-1 0 0 0 0,0 0 0 0 0,-1 0 0 0 0,1-1 0 0 0,-1 1 0 0 0,-1 0 0 0 0,0 0 0 0 0,0 1 0 0 0,-1-1 0 0 0,1 0 0 0 0,-2 1 0 0 0,-5-12 0 0 0,-44-64-773 0 0,43 68 2686 0 0,10 16-1391 0 0,1-1 1 0 0,-1 1-1 0 0,1-1 1 0 0,0 1 0 0 0,-1-1-1 0 0,1 1 1 0 0,-1-1-1 0 0,1 0 1 0 0,0 0 0 0 0,-1 1-1 0 0,1-1 1 0 0,-1 0-1 0 0,1 0 1 0 0,0 0-1 0 0,0 1 1 0 0,-1-1 0 0 0,1 0-1 0 0,0 0 1 0 0,-1 0-1 0 0,1 0 1 0 0,0 0 0 0 0,-1-1-1 0 0,1 1 1 0 0,1 0-1 0 0,24-10 150 0 0,20-18-1213 0 0,-18 3 21 0 0,-22 19 858 0 0,0 0 1 0 0,0 0-1 0 0,0 1 0 0 0,1 0 1 0 0,0 0-1 0 0,0 1 0 0 0,1 0 1 0 0,12-6-1 0 0,-19 10 181 0 0,0 0 0 0 0,0 0-1 0 0,0 0 1 0 0,0 0 0 0 0,0 0 0 0 0,0 0-1 0 0,0 0 1 0 0,0 0 0 0 0,0 0 0 0 0,0 1-1 0 0,0-1 1 0 0,0 0 0 0 0,0 1 0 0 0,0-1-1 0 0,-1 1 1 0 0,1-1 0 0 0,0 1 0 0 0,0-1-1 0 0,0 1 1 0 0,-1-1 0 0 0,1 1-1 0 0,0 0 1 0 0,-1 0 0 0 0,1-1 0 0 0,0 1-1 0 0,-1 0 1 0 0,1 0 0 0 0,-1 0 0 0 0,1 0-1 0 0,-1-1 1 0 0,0 1 0 0 0,1 0 0 0 0,-1 0-1 0 0,0 0 1 0 0,0 0 0 0 0,1 0 0 0 0,-1 0-1 0 0,0 2 1 0 0,4 45 3766 0 0,-4-40-3596 0 0,-1 175 2494 0 0,-8-63-6337 0 0,9-119 3423 0 0,0 0 0 0 0,0-1 0 0 0,1 1 0 0 0,-1 0 0 0 0,0-1 0 0 0,0 1 0 0 0,0-1 0 0 0,0 1 0 0 0,0 0 0 0 0,0-1 0 0 0,-1 1 0 0 0,1 0 0 0 0,0-1 0 0 0,0 1 0 0 0,0-1 0 0 0,-1 1 1 0 0,1 0-1 0 0,0-1 0 0 0,0 1 0 0 0,-1-1 0 0 0,1 1 0 0 0,-1-1 0 0 0,1 1 0 0 0,0-1 0 0 0,-1 1 0 0 0,1-1 0 0 0,-1 0 0 0 0,1 1 0 0 0,-1-1 0 0 0,1 0 0 0 0,-1 1 0 0 0,1-1 0 0 0,-1 0 0 0 0,0 1 0 0 0,1-1 0 0 0,-1 0 0 0 0,1 0 0 0 0,-1 0 0 0 0,0 0 0 0 0,1 0 0 0 0,-1 1 0 0 0,0-1 0 0 0,1 0 0 0 0,-1 0 0 0 0,1-1 0 0 0,-1 1 0 0 0,0 0 0 0 0,1 0 0 0 0,-1 0 0 0 0,0 0 0 0 0,1 0 0 0 0,-1-1 0 0 0,1 1 0 0 0,-1 0 0 0 0,1-1 0 0 0,-1 1 0 0 0,1 0 0 0 0,-2-1 0 0 0,-3-1 110 0 0,-7 1-3319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2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7058 0 0,'-1'49'3053'0'0,"0"-14"-1117"0"0,4 48 0 0 0,-2-73-1804 0 0,0-1 0 0 0,1 0 0 0 0,0 1 0 0 0,1-1 0 0 0,0 0 0 0 0,0 0 0 0 0,1 0 0 0 0,0-1 0 0 0,10 16 0 0 0,-12-22-93 0 0,-1 0-1 0 0,1 1 0 0 0,-1-1 0 0 0,1 0 1 0 0,0 0-1 0 0,0 0 0 0 0,0 0 0 0 0,1 0 1 0 0,-1 0-1 0 0,0-1 0 0 0,1 1 0 0 0,-1-1 1 0 0,0 0-1 0 0,1 1 0 0 0,0-1 0 0 0,-1 0 1 0 0,1-1-1 0 0,0 1 0 0 0,0 0 0 0 0,-1-1 1 0 0,1 1-1 0 0,0-1 0 0 0,0 0 0 0 0,0 0 1 0 0,-1 0-1 0 0,1 0 0 0 0,0-1 0 0 0,0 1 1 0 0,0-1-1 0 0,-1 0 0 0 0,4-1 0 0 0,0 0 28 0 0,-1-1 0 0 0,0 0 0 0 0,-1-1 0 0 0,1 1 0 0 0,-1-1 0 0 0,1 0 0 0 0,-1 0 0 0 0,0 0-1 0 0,-1 0 1 0 0,1-1 0 0 0,-1 0 0 0 0,0 1 0 0 0,0-1 0 0 0,3-7 0 0 0,-1 2-314 0 0,-1-2 1 0 0,0 1-1 0 0,-1 0 0 0 0,0-1 1 0 0,0 1-1 0 0,-1-1 1 0 0,0-13-1 0 0,-2 22 13 0 0,1 0 0 0 0,-1 1 0 0 0,0-1 1 0 0,0 0-1 0 0,-1 0 0 0 0,1 1 0 0 0,0-1 0 0 0,-1 0 0 0 0,0 0 0 0 0,1 1 1 0 0,-1-1-1 0 0,0 1 0 0 0,0-1 0 0 0,-1 1 0 0 0,1-1 0 0 0,-1 1 0 0 0,1 0 1 0 0,-1-1-1 0 0,0 1 0 0 0,1 0 0 0 0,-1 0 0 0 0,0 0 0 0 0,0 0 0 0 0,-1 1 1 0 0,1-1-1 0 0,0 1 0 0 0,-1-1 0 0 0,1 1 0 0 0,-1 0 0 0 0,1-1 0 0 0,-1 2 1 0 0,1-1-1 0 0,-1 0 0 0 0,0 0 0 0 0,-4 0 0 0 0,-8 4-3836 0 0</inkml:trace>
  <inkml:trace contextRef="#ctx0" brushRef="#br0" timeOffset="1">20 90 4681 0 0,'-2'1'217'0'0,"1"1"0"0"0,-1-1-1 0 0,1 0 1 0 0,-1 0 0 0 0,1 1 0 0 0,0-1-1 0 0,0 1 1 0 0,0-1 0 0 0,0 1 0 0 0,0 0-1 0 0,0-1 1 0 0,0 1 0 0 0,0 0 0 0 0,1 0-1 0 0,-1-1 1 0 0,1 1 0 0 0,-1 0 0 0 0,1 0-1 0 0,-1 2 1 0 0,2-2 53 0 0,1 1-1 0 0,-1-1 1 0 0,0 0-1 0 0,1 0 1 0 0,-1 0-1 0 0,1 0 1 0 0,0 0-1 0 0,0 0 1 0 0,-1 0-1 0 0,1-1 1 0 0,0 1-1 0 0,1-1 1 0 0,-1 1-1 0 0,3 0 1 0 0,7 6 36 0 0,0-1 0 0 0,1 0 1 0 0,0-2-1 0 0,0 1 0 0 0,19 4 0 0 0,-23-7-763 0 0,1-1 0 0 0,0 0-1 0 0,0-1 1 0 0,18 0-1 0 0,-5 1-2198 0 0,12 8-2528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09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39 9418 0 0,'-12'-9'1659'0'0,"-17"-13"1050"0"0,28 21-2474 0 0,0 0-1 0 0,0 1 0 0 0,0-1 0 0 0,0 0 1 0 0,-1 1-1 0 0,1-1 0 0 0,0 1 0 0 0,-1-1 1 0 0,1 1-1 0 0,0 0 0 0 0,-1-1 0 0 0,1 1 1 0 0,0 0-1 0 0,-1 0 0 0 0,1 0 0 0 0,-1 0 1 0 0,1 0-1 0 0,-2 0 0 0 0,1 1-67 0 0,1 1 0 0 0,-1-1 0 0 0,1 0-1 0 0,-1 1 1 0 0,1-1 0 0 0,-1 1 0 0 0,1-1-1 0 0,0 1 1 0 0,0-1 0 0 0,0 1 0 0 0,0 0-1 0 0,0 0 1 0 0,0 0 0 0 0,1-1 0 0 0,-1 1-1 0 0,0 0 1 0 0,1 0 0 0 0,-1 3 0 0 0,-4 38 419 0 0,5-39-483 0 0,0 33-66 0 0,2-1-1 0 0,9 57 0 0 0,-4-40-1852 0 0,-8-31-1885 0 0,-1-34-1773 0 0,0-21 4348 0 0,0-13 1153 0 0,2 41 487 0 0,0 0-1 0 0,1-1 1 0 0,0 1-1 0 0,0 0 0 0 0,0 0 1 0 0,2-5-1 0 0,-3 9-355 0 0,1 0-1 0 0,0 0 1 0 0,0 0 0 0 0,0 0-1 0 0,-1 0 1 0 0,1 0 0 0 0,0 0-1 0 0,0 0 1 0 0,0 1-1 0 0,1-1 1 0 0,-1 0 0 0 0,0 0-1 0 0,0 1 1 0 0,0-1-1 0 0,0 1 1 0 0,1-1 0 0 0,-1 1-1 0 0,0 0 1 0 0,0-1-1 0 0,1 1 1 0 0,-1 0 0 0 0,0 0-1 0 0,1 0 1 0 0,-1 0-1 0 0,0 0 1 0 0,1 0 0 0 0,-1 0-1 0 0,0 1 1 0 0,1-1 0 0 0,-1 0-1 0 0,0 1 1 0 0,0-1-1 0 0,1 1 1 0 0,0 0 0 0 0,44 20 843 0 0,-44-20-963 0 0,39 26 16 0 0,19 10-355 0 0,-55-34-585 0 0,1-1 0 0 0,-1 0 1 0 0,1 0-1 0 0,-1-1 1 0 0,10 2-1 0 0,1-5-5829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8746 0 0,'-42'74'6202'0'0,"23"-39"-6076"0"0,-23 31-1 0 0,34-58-933 0 0,5-10-24 0 0,4 1 812 0 0,-1 1 0 0 0,1-1 0 0 0,-1 0 0 0 0,1 1 0 0 0,0-1-1 0 0,-1 0 1 0 0,1 1 0 0 0,-1-1 0 0 0,1 1 0 0 0,0-1 0 0 0,0 1 0 0 0,-1-1 0 0 0,1 1-1 0 0,0 0 1 0 0,0-1 0 0 0,-1 1 0 0 0,1 0 0 0 0,0 0 0 0 0,0 0 0 0 0,0-1 0 0 0,0 1-1 0 0,-1 0 1 0 0,3 0 0 0 0,30-2-298 0 0,1 2 0 0 0,0 1 0 0 0,36 5 0 0 0,-69-5 201 0 0,0-1 0 0 0,0 0 0 0 0,-1 0 1 0 0,1 0-1 0 0,0 0 0 0 0,0 0 0 0 0,0 0 0 0 0,0 0 1 0 0,-1 0-1 0 0,1 0 0 0 0,0 0 0 0 0,0 0 0 0 0,0 0 0 0 0,-1 0 1 0 0,1-1-1 0 0,0 1 0 0 0,0 0 0 0 0,-1-1 0 0 0,1 1 1 0 0,0 0-1 0 0,-1-1 0 0 0,1 1 0 0 0,0-1 0 0 0,-1 1 0 0 0,1-1 1 0 0,0-1-1 0 0,6-4-2016 0 0,7 4-2232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3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13123 0 0,'-4'8'358'0'0,"0"0"1"0"0,1 1-1 0 0,-1 0 0 0 0,2-1 1 0 0,-1 1-1 0 0,1 1 0 0 0,1-1 1 0 0,-1 0-1 0 0,2 0 1 0 0,-1 0-1 0 0,1 1 0 0 0,1-1 1 0 0,0 0-1 0 0,0 0 0 0 0,3 11 1 0 0,-3-15-356 0 0,0 0 0 0 0,1 0 0 0 0,-1 1-1 0 0,1-1 1 0 0,0-1 0 0 0,1 1 0 0 0,-1 0 0 0 0,1 0 0 0 0,0-1 0 0 0,0 0 0 0 0,1 1 0 0 0,-1-1 0 0 0,1 0 0 0 0,0-1 0 0 0,0 1 0 0 0,0-1 0 0 0,0 0-1 0 0,1 0 1 0 0,0 0 0 0 0,-1 0 0 0 0,1-1 0 0 0,0 0 0 0 0,0 0 0 0 0,0 0 0 0 0,0-1 0 0 0,1 1 0 0 0,6 0 0 0 0,-6-2-246 0 0,-1 1 1 0 0,1-1 0 0 0,0-1 0 0 0,-1 1-1 0 0,1-1 1 0 0,0 0 0 0 0,-1 0 0 0 0,1-1-1 0 0,-1 1 1 0 0,1-1 0 0 0,-1-1 0 0 0,0 1-1 0 0,0-1 1 0 0,0 1 0 0 0,0-2 0 0 0,5-2 0 0 0,-26 12-6226 0 0,4-2 4506 0 0,-2 2-1860 0 0</inkml:trace>
  <inkml:trace contextRef="#ctx0" brushRef="#br0" timeOffset="1">58 305 5313 0 0,'-1'4'613'0'0,"0"1"0"0"0,0 0 1 0 0,1 0-1 0 0,-1 0 0 0 0,1 0 0 0 0,1 0 0 0 0,-1 0 0 0 0,0 0 0 0 0,1 0 1 0 0,0 0-1 0 0,1 0 0 0 0,-1 0 0 0 0,1 0 0 0 0,-1-1 0 0 0,6 9 0 0 0,-5-9-577 0 0,1 0 0 0 0,0 0 1 0 0,0-1-1 0 0,0 1 0 0 0,0-1 0 0 0,0 0 0 0 0,0 0 0 0 0,1 0 0 0 0,-1-1 0 0 0,1 1 0 0 0,0-1 0 0 0,0 0 0 0 0,0 0 0 0 0,0 0 0 0 0,0 0 0 0 0,1-1 0 0 0,-1 0 0 0 0,0 1 0 0 0,1-2 0 0 0,-1 1 0 0 0,1 0 0 0 0,-1-1 1 0 0,1 0-1 0 0,-1 0 0 0 0,1 0 0 0 0,-1-1 0 0 0,7-1 0 0 0,-10 2-175 0 0,0 0 1 0 0,0 0-1 0 0,0-1 1 0 0,0 1-1 0 0,0 0 1 0 0,0 0-1 0 0,0-1 1 0 0,0 1-1 0 0,0-1 1 0 0,0 1-1 0 0,0-1 1 0 0,0 1-1 0 0,0-1 1 0 0,-1 1-1 0 0,1-1 1 0 0,0 0-1 0 0,0 0 1 0 0,-1 1-1 0 0,1-1 1 0 0,0 0-1 0 0,-1 0 1 0 0,1 0-1 0 0,-1 0 1 0 0,1 0 0 0 0,-1 0-1 0 0,1 1 1 0 0,-1-1-1 0 0,0 0 1 0 0,0 0-1 0 0,1 0 1 0 0,-1 0-1 0 0,0-1 1 0 0,0 1-1 0 0,0 0 1 0 0,0 0-1 0 0,0-1 1 0 0,-1 1 94 0 0,1 0 1 0 0,0 0 0 0 0,-1 0 0 0 0,1 0-1 0 0,-1 0 1 0 0,1 0 0 0 0,-1 1 0 0 0,0-1-1 0 0,1 0 1 0 0,-1 0 0 0 0,0 1 0 0 0,1-1-1 0 0,-1 0 1 0 0,0 1 0 0 0,0-1 0 0 0,0 1-1 0 0,0-1 1 0 0,0 1 0 0 0,1-1-1 0 0,-1 1 1 0 0,0 0 0 0 0,0-1 0 0 0,0 1-1 0 0,0 0 1 0 0,0 0 0 0 0,0 0 0 0 0,0 0-1 0 0,0 0 1 0 0,0 0 0 0 0,0 0 0 0 0,0 0-1 0 0,0 0 1 0 0,0 0 0 0 0,0 0 0 0 0,-2 1-1 0 0,2 0 174 0 0,0-1-1 0 0,0 1 1 0 0,0 0-1 0 0,0-1 1 0 0,0 1-1 0 0,1 0 1 0 0,-1 0-1 0 0,0-1 1 0 0,0 1-1 0 0,1 0 1 0 0,-1 0-1 0 0,0 0 1 0 0,1 0-1 0 0,-1 0 1 0 0,1 0-1 0 0,-1 0 1 0 0,1 0-1 0 0,0 0 1 0 0,-1 0 0 0 0,1 0-1 0 0,0 0 1 0 0,0 0-1 0 0,0 0 1 0 0,0 0-1 0 0,0 1 1 0 0,0-1-1 0 0,0 0 1 0 0,0 0-1 0 0,1 2 1 0 0,5 36 1869 0 0,-4-34-1809 0 0,1 9 29 0 0,1 1-1 0 0,0-1 1 0 0,1 0-1 0 0,10 19 1 0 0,-14-30-229 0 0,1 0 1 0 0,-1-1-1 0 0,1 1 0 0 0,0 0 1 0 0,0-1-1 0 0,0 0 0 0 0,0 1 1 0 0,0-1-1 0 0,0 0 0 0 0,1 0 1 0 0,-1 0-1 0 0,1 0 0 0 0,-1-1 1 0 0,1 1-1 0 0,0-1 1 0 0,0 1-1 0 0,0-1 0 0 0,0 0 1 0 0,0 0-1 0 0,0 0 0 0 0,0-1 1 0 0,0 1-1 0 0,0-1 0 0 0,0 1 1 0 0,0-1-1 0 0,1 0 0 0 0,3-1 1 0 0,7-1-742 0 0,0-1 0 0 0,0-1 0 0 0,23-9-1 0 0,14-11-7330 0 0,-32 14 4236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4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7578 0 0,'35'10'4270'0'0,"-24"-6"-4036"0"0,-1 1 0 0 0,0 0 0 0 0,-1 0 0 0 0,1 0 0 0 0,-1 2 0 0 0,0-1 1 0 0,-1 1-1 0 0,0 0 0 0 0,0 1 0 0 0,0 0 0 0 0,-1 0 0 0 0,0 0 0 0 0,0 1 0 0 0,-1 0 0 0 0,-1 1 0 0 0,1-1 1 0 0,-1 1-1 0 0,-1 0 0 0 0,0 0 0 0 0,0 1 0 0 0,-1-1 0 0 0,-1 1 0 0 0,1 0 0 0 0,-2-1 0 0 0,1 17 1 0 0,0-8-212 0 0,-2-1 0 0 0,-1 25 0 0 0,0-37-782 0 0,0 1 1 0 0,0-1 0 0 0,-1 0-1 0 0,1-1 1 0 0,-1 1-1 0 0,-4 8 1 0 0,6-13 565 0 0,-1-1 1 0 0,1 1-1 0 0,0-1 1 0 0,0 0-1 0 0,-1 1 0 0 0,1-1 1 0 0,0 1-1 0 0,0-1 1 0 0,-1 1-1 0 0,1-1 1 0 0,0 0-1 0 0,-1 1 1 0 0,1-1-1 0 0,-1 0 1 0 0,1 1-1 0 0,-1-1 0 0 0,1 0 1 0 0,0 0-1 0 0,-1 1 1 0 0,1-1-1 0 0,-1 0 1 0 0,1 0-1 0 0,-1 0 1 0 0,1 1-1 0 0,-1-1 0 0 0,0 0 1 0 0,1 0-1 0 0,-1 0 1 0 0</inkml:trace>
  <inkml:trace contextRef="#ctx0" brushRef="#br0" timeOffset="1">193 282 5057 0 0,'14'-18'1280'0'0,"1"3"-39"0"0,4-2-9 0 0,-1 9-240 0 0,-4 1-344 0 0,-2 5-264 0 0,1 0-176 0 0,1 5-136 0 0,0-2-152 0 0,1 2-456 0 0,0-3-664 0 0,-1-3-360 0 0,0-2-3209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4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7834 0 0,'-4'3'474'0'0,"-1"1"0"0"0,1 0 0 0 0,0 0 0 0 0,0 0 0 0 0,0 1 0 0 0,1 0 0 0 0,-1 0 0 0 0,1 0 0 0 0,0 0 0 0 0,1 0 0 0 0,-1 0-1 0 0,1 1 1 0 0,-2 7 0 0 0,-2 8-92 0 0,2 0 0 0 0,-2 31 0 0 0,-4 18-3575 0 0,9-62 2022 0 0,-2 0 1 0 0,1 0 0 0 0,-1 1-1 0 0,0-2 1 0 0,-7 14 0 0 0,8-16 1541 0 0,-1 1 1 0 0,2-1-1 0 0,-1 0 1 0 0,0 1-1 0 0,1-1 1 0 0,0 1-1 0 0,1-1 1 0 0,-1 1-1 0 0,1-1 1 0 0,0 1-1 0 0,0 0 1 0 0,1-1-1 0 0,-1 1 1 0 0,3 5-1 0 0,1 7 544 0 0,0-1 0 0 0,2 0-1 0 0,7 18 1 0 0,-11-30-878 0 0,1 0 0 0 0,-1 0 0 0 0,1 0 0 0 0,0-1 0 0 0,0 1 1 0 0,0 0-1 0 0,1-1 0 0 0,-1 0 0 0 0,1 0 0 0 0,0 0 0 0 0,0-1 0 0 0,1 1 0 0 0,8 4 0 0 0,-11-6-162 0 0,1-1 0 0 0,0 0 1 0 0,0-1-1 0 0,0 1 0 0 0,0 0 0 0 0,0-1 1 0 0,0 0-1 0 0,-1 0 0 0 0,1 0 0 0 0,0 0 0 0 0,0 0 1 0 0,0 0-1 0 0,0-1 0 0 0,0 1 0 0 0,0-1 0 0 0,0 0 1 0 0,0 0-1 0 0,0 0 0 0 0,-1 0 0 0 0,1-1 0 0 0,0 1 1 0 0,-1-1-1 0 0,0 1 0 0 0,1-1 0 0 0,-1 0 0 0 0,0 0 1 0 0,3-3-1 0 0,15-16-2730 0 0,1-5-2257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7194 0 0,'-2'0'363'0'0,"0"0"1"0"0,0 0 0 0 0,0 0 0 0 0,0 0-1 0 0,0 1 1 0 0,0-1 0 0 0,0 1 0 0 0,0 0-1 0 0,0-1 1 0 0,0 1 0 0 0,0 0 0 0 0,0 0-1 0 0,0 0 1 0 0,1 1 0 0 0,-1-1 0 0 0,0 0 0 0 0,1 0-1 0 0,-1 1 1 0 0,-1 2 0 0 0,1-1-53 0 0,0 0 1 0 0,0 1 0 0 0,0-1-1 0 0,0 1 1 0 0,1-1 0 0 0,-1 1-1 0 0,1 0 1 0 0,0 0 0 0 0,-1 6-1 0 0,1-1-142 0 0,0-1 0 0 0,1 1 0 0 0,0-1 0 0 0,0 0-1 0 0,1 1 1 0 0,0-1 0 0 0,1 1 0 0 0,0-1 0 0 0,3 9-1 0 0,2-1-127 0 0,0 0-1 0 0,1-1 0 0 0,1 0 1 0 0,1 0-1 0 0,0-1 0 0 0,15 16 1 0 0,-20-24-39 0 0,1 0 0 0 0,0 0 1 0 0,1 0-1 0 0,0-1 0 0 0,-1 0 0 0 0,2 0 1 0 0,-1-1-1 0 0,0 1 0 0 0,1-2 0 0 0,0 1 1 0 0,0-1-1 0 0,0 0 0 0 0,0-1 0 0 0,14 3 1 0 0,-18-5 8 0 0,-1 0 1 0 0,1 0 0 0 0,-1 0-1 0 0,1 0 1 0 0,-1 0 0 0 0,1-1 0 0 0,-1 0-1 0 0,1 0 1 0 0,-1 1 0 0 0,0-2-1 0 0,1 1 1 0 0,-1 0 0 0 0,0-1-1 0 0,0 0 1 0 0,0 1 0 0 0,0-1 0 0 0,0 0-1 0 0,-1-1 1 0 0,4-2 0 0 0,-2 1 10 0 0,-1-1 0 0 0,1 0 0 0 0,-1 1 1 0 0,0-1-1 0 0,-1 0 0 0 0,1-1 0 0 0,-1 1 0 0 0,0 0 1 0 0,-1-1-1 0 0,1 1 0 0 0,0-7 0 0 0,0 2-333 0 0,-1 1-1 0 0,0-1 1 0 0,-1 1 0 0 0,0-1-1 0 0,0 0 1 0 0,-1 1-1 0 0,0-1 1 0 0,-1 1 0 0 0,0-1-1 0 0,-1 1 1 0 0,0 0-1 0 0,0 0 1 0 0,-1 0 0 0 0,-5-9-1 0 0,5 13-146 0 0,-1 0-1 0 0,0 0 1 0 0,0 0-1 0 0,0 1 0 0 0,0-1 1 0 0,-1 1-1 0 0,0 0 1 0 0,0 1-1 0 0,0 0 1 0 0,0 0-1 0 0,-1 0 0 0 0,1 1 1 0 0,-1-1-1 0 0,1 2 1 0 0,-1-1-1 0 0,0 1 1 0 0,0 0-1 0 0,0 0 0 0 0,-9 1 1 0 0,8 0 343 0 0,0 0 0 0 0,0 1 0 0 0,0 0 0 0 0,0 0 0 0 0,0 1 0 0 0,0 0 0 0 0,-10 4 0 0 0,13-4 338 0 0,0 0-1 0 0,0 1 0 0 0,0 0 0 0 0,0 0 1 0 0,0 0-1 0 0,1 1 0 0 0,-1-1 1 0 0,1 1-1 0 0,0 0 0 0 0,-6 8 1 0 0,9-10-29 0 0,0-1 0 0 0,-1 1 0 0 0,1 0 0 0 0,0-1-1 0 0,0 1 1 0 0,0 0 0 0 0,1 0 0 0 0,-1 0 0 0 0,0 0 0 0 0,1 0 0 0 0,-1 0 0 0 0,1 0 0 0 0,0 0 0 0 0,-1 0 0 0 0,1 0 0 0 0,0 3 0 0 0,1-3-37 0 0,-1-1 0 0 0,1 1 1 0 0,-1-1-1 0 0,1 0 0 0 0,-1 0 0 0 0,1 1 1 0 0,0-1-1 0 0,0 0 0 0 0,0 0 0 0 0,-1 0 0 0 0,1 0 1 0 0,0 0-1 0 0,0 0 0 0 0,1 0 0 0 0,-1 0 1 0 0,0 0-1 0 0,0 0 0 0 0,2 0 0 0 0,2 2 55 0 0,0-1 0 0 0,1 0 0 0 0,-1-1 0 0 0,1 1 0 0 0,0-1 0 0 0,-1 0 0 0 0,1 0 0 0 0,0-1 0 0 0,-1 0 0 0 0,7 0 0 0 0,122-7-309 0 0,-44 5-3824 0 0,-34-2-1237 0 0,-31-1 777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4745 0 0,'1'0'100'0'0,"-1"0"0"0"0,0 0 0 0 0,0-1 0 0 0,0 1 0 0 0,1 0 0 0 0,-1 0 0 0 0,0 0 0 0 0,1 0-1 0 0,-1 0 1 0 0,0 0 0 0 0,0 0 0 0 0,1 0 0 0 0,-1 0 0 0 0,0 0 0 0 0,0 0 0 0 0,1 0 0 0 0,-1 0 0 0 0,0 0 0 0 0,1 0 0 0 0,-1 0 0 0 0,0 0 0 0 0,0 0 0 0 0,1 0 0 0 0,-1 1 0 0 0,0-1 0 0 0,0 0-1 0 0,0 0 1 0 0,1 0 0 0 0,-1 0 0 0 0,0 1 0 0 0,0-1 0 0 0,0 0 0 0 0,1 0 0 0 0,-1 0 0 0 0,0 1 0 0 0,0-1 0 0 0,0 0 0 0 0,0 0 0 0 0,1 1 0 0 0,-1-1 0 0 0,0 0 0 0 0,0 0 0 0 0,0 1-1 0 0,0-1 1 0 0,0 0 0 0 0,0 0 0 0 0,0 1 0 0 0,0-1 0 0 0,0 0 0 0 0,0 0 0 0 0,0 1 0 0 0,0-1 0 0 0,0 0 0 0 0,0 1 0 0 0,3 17 1873 0 0,-7 164 5202 0 0,1 9-5733 0 0,4-161-1593 0 0,2-1-1 0 0,1 0 1 0 0,1 0-1 0 0,13 40 1 0 0,-15-60-361 0 0,1 0 0 0 0,0 0 0 0 0,1 0 1 0 0,-1-1-1 0 0,9 10 0 0 0,-12-16 278 0 0,0 0 0 0 0,1 0 0 0 0,-1-1 0 0 0,1 1 0 0 0,0-1 0 0 0,0 1 0 0 0,-1-1 0 0 0,1 0 0 0 0,0 0 0 0 0,0 1 0 0 0,0-1 0 0 0,4 1 0 0 0,-5-2 62 0 0,0 0 1 0 0,1 0-1 0 0,-1 0 1 0 0,0 0-1 0 0,1 0 1 0 0,-1 0-1 0 0,0 0 1 0 0,0-1-1 0 0,1 1 0 0 0,-1 0 1 0 0,0-1-1 0 0,0 1 1 0 0,0-1-1 0 0,1 1 1 0 0,-1-1-1 0 0,0 1 1 0 0,0-1-1 0 0,0 0 0 0 0,0 0 1 0 0,0 0-1 0 0,0 1 1 0 0,0-1-1 0 0,1-2 1 0 0,9-12-2230 0 0,3 1-1946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6465 0 0,'2'-33'3272'0'0,"-2"32"-3011"0"0,0 0 0 0 0,0-1-1 0 0,1 1 1 0 0,-1 0 0 0 0,0 0 0 0 0,1 0-1 0 0,-1-1 1 0 0,1 1 0 0 0,-1 0 0 0 0,1 0-1 0 0,0 0 1 0 0,-1 0 0 0 0,1 0 0 0 0,0 0 0 0 0,0 0-1 0 0,0 0 1 0 0,0 0 0 0 0,0 0 0 0 0,0 0-1 0 0,0 1 1 0 0,0-1 0 0 0,0 0 0 0 0,1 0-1 0 0,1 2-96 0 0,-1 0 0 0 0,1 0-1 0 0,-1 0 1 0 0,1 0-1 0 0,-1 1 1 0 0,0-1 0 0 0,1 1-1 0 0,-1 0 1 0 0,0 0-1 0 0,0-1 1 0 0,0 1-1 0 0,-1 1 1 0 0,1-1 0 0 0,2 3-1 0 0,2 2-3 0 0,18 16-22 0 0,38 41-46 0 0,-57-57-95 0 0,1-1 0 0 0,-1 2 0 0 0,-1-1-1 0 0,1 0 1 0 0,-1 1 0 0 0,-1 0 0 0 0,6 14-1 0 0,-9-20 11 0 0,0 0 0 0 0,1 0-1 0 0,-1 0 1 0 0,0 0-1 0 0,0 0 1 0 0,-1 0-1 0 0,1 0 1 0 0,0 0 0 0 0,-1 0-1 0 0,1 0 1 0 0,-1-1-1 0 0,1 1 1 0 0,-1 0-1 0 0,0 0 1 0 0,0 0 0 0 0,0-1-1 0 0,0 1 1 0 0,0 0-1 0 0,0-1 1 0 0,-1 1 0 0 0,1-1-1 0 0,-3 2 1 0 0,-39 30 315 0 0,22-18-160 0 0,16-12-125 0 0,0 1-1 0 0,0 1 0 0 0,1-1 1 0 0,0 1-1 0 0,0 0 0 0 0,0 0 1 0 0,0 0-1 0 0,1 0 0 0 0,0 1 1 0 0,0-1-1 0 0,0 1 0 0 0,1 0 0 0 0,0 0 1 0 0,0 0-1 0 0,0 0 0 0 0,1 0 1 0 0,-1 11-1 0 0,2-9 8 0 0,0 1 0 0 0,1-1 0 0 0,0 1 0 0 0,0-1 1 0 0,1 0-1 0 0,0 1 0 0 0,1-1 0 0 0,0 0 0 0 0,0 0 0 0 0,0-1 0 0 0,1 1 0 0 0,8 11 0 0 0,-7-13-209 0 0,0 1-1 0 0,0-1 1 0 0,1 0-1 0 0,0-1 0 0 0,0 1 1 0 0,0-1-1 0 0,1-1 1 0 0,0 1-1 0 0,0-1 1 0 0,0 0-1 0 0,0 0 0 0 0,1-1 1 0 0,-1 0-1 0 0,1 0 1 0 0,0-1-1 0 0,0 0 0 0 0,0-1 1 0 0,0 0-1 0 0,0 0 1 0 0,0 0-1 0 0,0-1 0 0 0,0 0 1 0 0,10-2-1 0 0,-17 2 51 0 0,-1 0-1 0 0,1 0 0 0 0,-1 0 0 0 0,1 0 1 0 0,-1 0-1 0 0,1 0 0 0 0,-1 0 0 0 0,1 0 1 0 0,-1 0-1 0 0,0-1 0 0 0,1 1 0 0 0,-1 0 1 0 0,1 0-1 0 0,-1-1 0 0 0,1 1 1 0 0,-1 0-1 0 0,0 0 0 0 0,1-1 0 0 0,-1 1 1 0 0,0 0-1 0 0,1-1 0 0 0,-1 1 0 0 0,0-1 1 0 0,1 1-1 0 0,-1 0 0 0 0,0-1 0 0 0,0 1 1 0 0,1-1-1 0 0,-1 1 0 0 0,0-1 1 0 0,0 1-1 0 0,0-1 0 0 0,0 1 0 0 0,0-1 1 0 0,0 1-1 0 0,0-1 0 0 0,0 1 0 0 0,0-1 1 0 0,0 1-1 0 0,0-1 0 0 0,0 1 1 0 0,0-1-1 0 0,0 1 0 0 0,0-1 0 0 0,-1-8-1940 0 0,11-6-3877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6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10522 0 0,'-4'13'1593'0'0,"1"4"-249"0"0,-1 8-144 0 0,0 7-368 0 0,0 3-336 0 0,2 4-288 0 0,-2 3-136 0 0,0 2-360 0 0,-1 2-584 0 0,1 1-464 0 0,0-4-456 0 0,-2-4-297 0 0,-5-9-23 0 0,3-4-2777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7298 0 0,'8'-2'1232'0'0,"-1"2"-184"0"0,2 0-328 0 0,-1 1-264 0 0,-1 2-232 0 0,2-1-120 0 0,1 0-40 0 0,2-1-40 0 0,0-1-16 0 0,5-1-40 0 0,1-3-104 0 0,-1 1-272 0 0,2-1-264 0 0,0 2-736 0 0,-1 8-3489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72 10122 0 0,'-20'-15'1565'0'0,"11"8"-531"0"0,0 1-1 0 0,1-1 1 0 0,-14-16 0 0 0,22 23-1006 0 0,0 0-1 0 0,-1 0 1 0 0,1-1 0 0 0,0 1 0 0 0,0 0-1 0 0,0 0 1 0 0,0 0 0 0 0,0 0-1 0 0,-1-1 1 0 0,1 1 0 0 0,0 0 0 0 0,0 0-1 0 0,0-1 1 0 0,0 1 0 0 0,0 0-1 0 0,0 0 1 0 0,0 0 0 0 0,0-1-1 0 0,0 1 1 0 0,0 0 0 0 0,0 0 0 0 0,0-1-1 0 0,0 1 1 0 0,0 0 0 0 0,0 0-1 0 0,0-1 1 0 0,0 1 0 0 0,0 0 0 0 0,0 0-1 0 0,0 0 1 0 0,0-1 0 0 0,1 1-1 0 0,-1 0 1 0 0,0 0 0 0 0,0 0-1 0 0,0-1 1 0 0,0 1 0 0 0,0 0 0 0 0,1 0-1 0 0,-1 0 1 0 0,0-1 0 0 0,14-3 431 0 0,20 4-300 0 0,-31 0-77 0 0,19 0 100 0 0,0 2 0 0 0,0 0-1 0 0,-1 1 1 0 0,1 1-1 0 0,26 8 1 0 0,-42-9-86 0 0,0-1 0 0 0,1 1 0 0 0,-1 0 0 0 0,0 0 0 0 0,0 0 0 0 0,-1 1 0 0 0,1 0 0 0 0,-1 0 0 0 0,0 0 0 0 0,0 1 0 0 0,0 0 0 0 0,-1 0 0 0 0,1 0 0 0 0,-1 0 0 0 0,-1 1 0 0 0,1 0 0 0 0,-1 0 0 0 0,0 0 0 0 0,0 0 0 0 0,0 0 0 0 0,2 10 0 0 0,-2-2-61 0 0,-1 0 0 0 0,-1 0-1 0 0,0 1 1 0 0,0-1 0 0 0,-1 1-1 0 0,-1-1 1 0 0,-4 22-1 0 0,2-23-752 0 0,0 0-1 0 0,-1-1 0 0 0,-7 19 0 0 0,7-24-462 0 0,1 0 0 0 0,-1 0 1 0 0,-1 0-1 0 0,1-1 0 0 0,-1 1 1 0 0,-7 6-1 0 0,-6 4-4827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0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6537 0 0,'-1'0'151'0'0,"0"1"-1"0"0,1 0 0 0 0,-1-1 0 0 0,0 1 0 0 0,1-1 0 0 0,-1 1 0 0 0,0 0 0 0 0,1-1 1 0 0,-1 1-1 0 0,1 0 0 0 0,-1 0 0 0 0,1 0 0 0 0,-1-1 0 0 0,1 1 0 0 0,0 0 0 0 0,0 0 0 0 0,-1 0 1 0 0,1 0-1 0 0,0 0 0 0 0,0 0 0 0 0,0-1 0 0 0,0 1 0 0 0,0 0 0 0 0,0 0 0 0 0,0 0 1 0 0,0 0-1 0 0,0 0 0 0 0,0 0 0 0 0,1 1 0 0 0,7 31 498 0 0,-7-29-364 0 0,3 8-97 0 0,-2-1-176 0 0,2 0-1 0 0,-1-1 1 0 0,2 1 0 0 0,-1-1-1 0 0,8 12 1 0 0,-13-24 95 0 0,0 0-1 0 0,0 0 1 0 0,1-1 0 0 0,-1 1 0 0 0,0 0-1 0 0,1 0 1 0 0,0 0 0 0 0,0 0-1 0 0,-1-1 1 0 0,1 1 0 0 0,0 0 0 0 0,1 0-1 0 0,-1-1 1 0 0,0 1 0 0 0,1 0-1 0 0,-1 0 1 0 0,1 0 0 0 0,0 0 0 0 0,-1 0-1 0 0,1 0 1 0 0,0 0 0 0 0,0 0-1 0 0,1 0 1 0 0,-1 0 0 0 0,2-2 0 0 0,11-7-260 0 0,31-21 607 0 0,-43 31-585 0 0,-1 0 1 0 0,1 0-1 0 0,0 0 1 0 0,-1 0-1 0 0,1 0 1 0 0,0 1-1 0 0,0-1 1 0 0,0 0 0 0 0,0 1-1 0 0,-1 0 1 0 0,1-1-1 0 0,0 1 1 0 0,0 0-1 0 0,0 0 1 0 0,0 0-1 0 0,0 1 1 0 0,0-1-1 0 0,0 0 1 0 0,0 1-1 0 0,-1-1 1 0 0,1 1-1 0 0,3 1 1 0 0,5 8-4275 0 0,-17-9 1332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7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8762 0 0,'3'3'640'0'0,"-1"0"1"0"0,0 0-1 0 0,1 1 1 0 0,-1-1 0 0 0,0 0-1 0 0,-1 1 1 0 0,1-1-1 0 0,1 5 1 0 0,6 35 959 0 0,-8-18-2028 0 0,-3 38-1 0 0,2-53 597 0 0,-1-1-495 0 0,0 0 1 0 0,0 0-1 0 0,-5 15 0 0 0,6-22 312 0 0,-1 0 0 0 0,0-1 0 0 0,1 1-1 0 0,-1 0 1 0 0,0-1 0 0 0,0 1 0 0 0,0-1 0 0 0,0 1 0 0 0,0-1-1 0 0,0 0 1 0 0,0 1 0 0 0,-2 0 0 0 0,2-2 91 0 0,0 1 0 0 0,1-1 0 0 0,-1 0 1 0 0,0 1-1 0 0,0-1 0 0 0,1 0 0 0 0,-1 0 0 0 0,0 0 1 0 0,0 1-1 0 0,0-1 0 0 0,0 0 0 0 0,1 0 0 0 0,-1 0 1 0 0,0-1-1 0 0,0 1 0 0 0,0 0 0 0 0,1 0 0 0 0,-1 0 1 0 0,0 0-1 0 0,0-1 0 0 0,1 1 0 0 0,-1 0 0 0 0,0-1 1 0 0,0 1-1 0 0,1-1 0 0 0,-1 1 0 0 0,0-1 0 0 0,38 2 2808 0 0,1 2-3054 0 0,-1-1-1 0 0,1-2 1 0 0,0-2 0 0 0,73-13 0 0 0,-88 12-3394 0 0,-2 5-4227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18 10674 0 0,'-11'-5'1793'0'0,"8"3"-1269"0"0,-1 0 0 0 0,0 0-1 0 0,0 0 1 0 0,0 1 0 0 0,0 0-1 0 0,-7-2 1 0 0,35 22 1005 0 0,-8-11-1536 0 0,0 0-1 0 0,1-2 0 0 0,0 0 0 0 0,1 0 0 0 0,-1-2 0 0 0,1 0 1 0 0,0-1-1 0 0,0-1 0 0 0,1 0 0 0 0,-1-2 0 0 0,0 0 0 0 0,0-1 0 0 0,0 0 1 0 0,0-2-1 0 0,0 0 0 0 0,33-11 0 0 0,-51 14-35 0 0,0 0-1 0 0,1 0 1 0 0,-1 0-1 0 0,0 0 1 0 0,1 0-1 0 0,-1 0 1 0 0,0 0-1 0 0,0 0 1 0 0,1 0-1 0 0,-1 0 1 0 0,0-1-1 0 0,0 1 1 0 0,1 0-1 0 0,-1 0 1 0 0,0 0-1 0 0,0 0 1 0 0,0 0-1 0 0,1 0 1 0 0,-1-1-1 0 0,0 1 1 0 0,0 0-1 0 0,0 0 1 0 0,1 0-1 0 0,-1-1 1 0 0,0 1-1 0 0,0 0 1 0 0,0 0-1 0 0,0-1 1 0 0,0 1-1 0 0,0 0 1 0 0,1 0-1 0 0,-1-1 1 0 0,0 1-1 0 0,0 0 1 0 0,0 0-1 0 0,0-1 1 0 0,0 1-1 0 0,0 0 1 0 0,0 0-1 0 0,0-1 1 0 0,0 1-1 0 0,0 0 1 0 0,0-1-1 0 0,-1 1 1 0 0,-11-9-1261 0 0,-22-2 386 0 0,27 11 987 0 0,1-1 0 0 0,-1 1 1 0 0,0 0-1 0 0,1 0 1 0 0,-1 0-1 0 0,0 1 0 0 0,1 0 1 0 0,-1 1-1 0 0,1 0 1 0 0,-1 0-1 0 0,1 0 1 0 0,0 0-1 0 0,0 1 0 0 0,0 0 1 0 0,0 0-1 0 0,0 1 1 0 0,1 0-1 0 0,0 0 0 0 0,0 0 1 0 0,0 1-1 0 0,0-1 1 0 0,0 1-1 0 0,1 0 1 0 0,-5 8-1 0 0,-2 2 56 0 0,1 1 1 0 0,0 0-1 0 0,1 0 0 0 0,1 1 1 0 0,1 1-1 0 0,0-1 0 0 0,-6 28 0 0 0,6-3-159 0 0,7-40-73 0 0,0 0 0 0 0,-1 0-1 0 0,1 0 1 0 0,0 0 0 0 0,0 0 0 0 0,1 0-1 0 0,-1 0 1 0 0,0 0 0 0 0,1 0-1 0 0,-1 0 1 0 0,1 0 0 0 0,0 0 0 0 0,-1 0-1 0 0,1-1 1 0 0,0 1 0 0 0,0 0 0 0 0,0-1-1 0 0,2 3 1 0 0,-2-3 15 0 0,-1-1 0 0 0,1 0 1 0 0,-1 0-1 0 0,1 0 0 0 0,0 0 0 0 0,-1 0 0 0 0,1 0 1 0 0,-1 0-1 0 0,1 0 0 0 0,-1 0 0 0 0,1 0 0 0 0,0 0 1 0 0,-1 0-1 0 0,1-1 0 0 0,-1 1 0 0 0,1 0 0 0 0,-1 0 1 0 0,1 0-1 0 0,-1-1 0 0 0,1 1 0 0 0,-1 0 0 0 0,1-1 1 0 0,-1 1-1 0 0,1-1 0 0 0,-1 1 0 0 0,1 0 0 0 0,-1-1 1 0 0,0 1-1 0 0,1-1 0 0 0,-1 1 0 0 0,0-1 1 0 0,0 1-1 0 0,1-1 0 0 0,-1 0 0 0 0,13-22-838 0 0,-12 21 763 0 0,8-16-150 0 0,35-82-803 0 0,-40 90 1252 0 0,-1 0 0 0 0,0 0-1 0 0,-1 0 1 0 0,0-1 0 0 0,0 1 0 0 0,-1-1 0 0 0,0 1-1 0 0,-2-12 1 0 0,9 72 3299 0 0,-2-23-3030 0 0,-2 1 0 0 0,1 48 0 0 0,-5-69-452 0 0,0 0 1 0 0,0 0 0 0 0,-1 0 0 0 0,0 0-1 0 0,0 0 1 0 0,-1-1 0 0 0,0 1 0 0 0,0-1-1 0 0,-1 1 1 0 0,0-1 0 0 0,0 0 0 0 0,0 0-1 0 0,-1 0 1 0 0,1 0 0 0 0,-2 0 0 0 0,-7 8-1 0 0,9-11-34 0 0,-1 0-1 0 0,0 0 0 0 0,-1-1 0 0 0,1 1 0 0 0,0-1 0 0 0,-1 0 0 0 0,1 0 1 0 0,-1 0-1 0 0,0-1 0 0 0,1 1 0 0 0,-1-1 0 0 0,0 0 0 0 0,-6 0 0 0 0,1-1 102 0 0,0 1 0 0 0,0-2 0 0 0,1 0 0 0 0,-1 0 0 0 0,-16-4 0 0 0,49 9 490 0 0,0-1 1 0 0,0-2 0 0 0,23 0-1 0 0,10 1-985 0 0,-43-1-840 0 0,1-1 0 0 0,-1 0 1 0 0,15-3-1 0 0,-5-1-3615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 8202 0 0,'-11'-3'1952'0'0,"1"4"-119"0"0,-4 5-153 0 0,2 5-432 0 0,3 9-408 0 0,1 7-328 0 0,-1 4-239 0 0,1 5-33 0 0,2 1-112 0 0,-2-1-264 0 0,2-2-273 0 0,-2-1-439 0 0,2-4-616 0 0,-2-3-656 0 0,1-8-433 0 0,0-3-3208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6593 0 0,'1'1'219'0'0,"1"0"0"0"0,0 0 0 0 0,0 0 0 0 0,-1 0-1 0 0,1 0 1 0 0,0 0 0 0 0,0 0 0 0 0,0-1-1 0 0,0 1 1 0 0,0-1 0 0 0,0 0 0 0 0,0 1-1 0 0,0-1 1 0 0,1 0 0 0 0,-1 0 0 0 0,0 0 0 0 0,0-1-1 0 0,0 1 1 0 0,0 0 0 0 0,4-2 0 0 0,44-17 2754 0 0,-38 14-2440 0 0,-5 2-224 0 0,1 0 1 0 0,-1 1-1 0 0,1 0 0 0 0,-1 0 1 0 0,1 1-1 0 0,10-1 1 0 0,-17 1-261 0 0,0 1 1 0 0,1 0 0 0 0,-1 1 0 0 0,0-1 0 0 0,1 0 0 0 0,-1 0 0 0 0,0 1 0 0 0,1-1 0 0 0,-1 0 0 0 0,0 1 0 0 0,1-1 0 0 0,-1 1 0 0 0,0 0-1 0 0,0-1 1 0 0,0 1 0 0 0,0 0 0 0 0,0 0 0 0 0,1 0 0 0 0,-1 0 0 0 0,-1 0 0 0 0,1 0 0 0 0,0 0 0 0 0,0 0 0 0 0,0 0 0 0 0,-1 0-1 0 0,1 1 1 0 0,0-1 0 0 0,-1 0 0 0 0,1 0 0 0 0,-1 1 0 0 0,1-1 0 0 0,-1 0 0 0 0,0 1 0 0 0,0-1 0 0 0,0 0 0 0 0,1 1 0 0 0,-1-1 0 0 0,0 0-1 0 0,-1 1 1 0 0,1-1 0 0 0,0 1 0 0 0,0-1 0 0 0,-1 2 0 0 0,0 1-26 0 0,1 1 1 0 0,-1-1-1 0 0,0 0 0 0 0,0 0 1 0 0,0 0-1 0 0,-1 0 0 0 0,1 0 1 0 0,-1-1-1 0 0,0 1 0 0 0,0 0 1 0 0,0-1-1 0 0,-4 5 0 0 0,1-2-11 0 0,-1-1-1 0 0,0 1 1 0 0,-1-1-1 0 0,1 0 0 0 0,-10 4 1 0 0,16-9-15 0 0,0 0 0 0 0,-1 1 1 0 0,1-1-1 0 0,0 0 0 0 0,0 0 0 0 0,-1 0 1 0 0,1 1-1 0 0,0-1 0 0 0,0 0 0 0 0,-1 0 1 0 0,1 1-1 0 0,0-1 0 0 0,0 0 0 0 0,0 1 1 0 0,-1-1-1 0 0,1 0 0 0 0,0 0 0 0 0,0 1 1 0 0,0-1-1 0 0,0 0 0 0 0,0 1 0 0 0,0-1 1 0 0,0 0-1 0 0,-1 1 0 0 0,1-1 0 0 0,0 0 1 0 0,0 1-1 0 0,0-1 0 0 0,1 0 1 0 0,-1 1-1 0 0,0-1 0 0 0,0 0 0 0 0,0 1 1 0 0,10 10-53 0 0,16 5-4 0 0,-18-13 14 0 0,-1 0 0 0 0,1-1 0 0 0,0 0 0 0 0,0 0 0 0 0,0 0-1 0 0,0-1 1 0 0,1-1 0 0 0,-1 1 0 0 0,0-1 0 0 0,0 0 0 0 0,1-1 0 0 0,-1 0 0 0 0,10-3 0 0 0,-7 1-645 0 0,-1 0 1 0 0,0-1-1 0 0,0 0 1 0 0,0 0 0 0 0,17-11-1 0 0,-25 13 419 0 0,0 1 0 0 0,0-1 0 0 0,0 0-1 0 0,0 1 1 0 0,0-1 0 0 0,-1 0 0 0 0,1 0-1 0 0,0 0 1 0 0,-1 0 0 0 0,0 0 0 0 0,1-1-1 0 0,-1 1 1 0 0,0 0 0 0 0,1-4 0 0 0,4-7-1535 0 0,13-11-3472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1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9890 0 0,'-2'3'174'0'0,"1"0"-1"0"0,-1 0 1 0 0,1 0-1 0 0,0 0 1 0 0,0 1-1 0 0,0-1 0 0 0,1 0 1 0 0,-1 1-1 0 0,1-1 1 0 0,-1 1-1 0 0,1-1 1 0 0,0 0-1 0 0,0 1 1 0 0,1-1-1 0 0,-1 1 1 0 0,1-1-1 0 0,0 0 1 0 0,2 7-1 0 0,1 3 44 0 0,1 0-1 0 0,0 0 1 0 0,9 16-1 0 0,-10-24-147 0 0,-1 0 0 0 0,1-1 0 0 0,0 1 0 0 0,0-1 0 0 0,0 0 0 0 0,0 0 0 0 0,1 0 0 0 0,-1-1 0 0 0,8 5 0 0 0,-11-8-44 0 0,0 1 0 0 0,0 0 0 0 0,1 0 0 0 0,-1-1 0 0 0,0 1 0 0 0,0-1 0 0 0,0 1 0 0 0,1-1 0 0 0,-1 1 0 0 0,0-1 0 0 0,0 0 0 0 0,1 0 0 0 0,-1 0 0 0 0,0 0 0 0 0,1 1 0 0 0,-1-2 0 0 0,0 1 0 0 0,0 0 0 0 0,1 0 0 0 0,-1 0 0 0 0,0-1 0 0 0,1 1 0 0 0,-1 0 0 0 0,0-1 0 0 0,0 1 0 0 0,0-1 0 0 0,1 0 0 0 0,-1 1 0 0 0,0-1 0 0 0,0 0 0 0 0,0 0 0 0 0,0 0 0 0 0,0 1 0 0 0,0-1 0 0 0,-1 0 0 0 0,1 0 0 0 0,0 0 0 0 0,0-1 0 0 0,-1 1 0 0 0,1 0 0 0 0,0 0 0 0 0,-1 0 0 0 0,1 0 0 0 0,-1-1 0 0 0,0 1 0 0 0,1 0 0 0 0,-1-2 0 0 0,1-3-65 0 0,-1 0 0 0 0,0 0-1 0 0,0 0 1 0 0,-1 0 0 0 0,1 1 0 0 0,-1-1 0 0 0,0 0-1 0 0,-1 0 1 0 0,0 1 0 0 0,0-1 0 0 0,0 1 0 0 0,0-1-1 0 0,-1 1 1 0 0,0 0 0 0 0,0 0 0 0 0,0 0 0 0 0,-1 1-1 0 0,1-1 1 0 0,-1 1 0 0 0,0 0 0 0 0,-1 0 0 0 0,1 0-1 0 0,-1 0 1 0 0,0 1 0 0 0,0-1 0 0 0,-10-4 0 0 0,13 8 39 0 0,0 0 0 0 0,0 0 1 0 0,0 0-1 0 0,0 0 1 0 0,1 0-1 0 0,-1 0 1 0 0,0 0-1 0 0,0 1 1 0 0,0-1-1 0 0,0 0 0 0 0,0 1 1 0 0,0 0-1 0 0,1 0 1 0 0,-1-1-1 0 0,0 1 1 0 0,1 0-1 0 0,-1 0 1 0 0,0 0-1 0 0,1 1 0 0 0,0-1 1 0 0,-1 0-1 0 0,1 1 1 0 0,-1-1-1 0 0,1 0 1 0 0,0 1-1 0 0,0 0 1 0 0,0-1-1 0 0,0 1 0 0 0,-1 3 1 0 0,-5 8-8 0 0,0 0 0 0 0,-8 27 0 0 0,8-22 6 0 0,-30 84-234 0 0,33-88 179 0 0,1 1 0 0 0,0-1 0 0 0,0 1 0 0 0,2 0-1 0 0,0 19 1 0 0,0-34-1 0 0,1 1 0 0 0,0 0 0 0 0,0 0 0 0 0,0 0 0 0 0,0 0 0 0 0,0 0 0 0 0,0-1-1 0 0,0 1 1 0 0,0 0 0 0 0,0 0 0 0 0,1 0 0 0 0,-1 0 0 0 0,0-1 0 0 0,0 1 0 0 0,1 0 0 0 0,-1 0 0 0 0,1 0 0 0 0,-1-1 0 0 0,1 1 0 0 0,-1 0-1 0 0,1-1 1 0 0,-1 1 0 0 0,1 0 0 0 0,-1-1 0 0 0,1 1 0 0 0,0-1 0 0 0,-1 1 0 0 0,1-1 0 0 0,0 1 0 0 0,0-1 0 0 0,-1 1 0 0 0,1-1 0 0 0,0 0 0 0 0,0 0-1 0 0,0 1 1 0 0,-1-1 0 0 0,1 0 0 0 0,0 0 0 0 0,0 0 0 0 0,0 0 0 0 0,0 0 0 0 0,0 0 0 0 0,-1 0 0 0 0,1 0 0 0 0,0 0 0 0 0,0 0 0 0 0,0 0 0 0 0,0-1-1 0 0,0 1 1 0 0,-1 0 0 0 0,1-1 0 0 0,0 1 0 0 0,0 0 0 0 0,-1-1 0 0 0,1 1 0 0 0,0-1 0 0 0,0 0 0 0 0,6-3-340 0 0,0-1 1 0 0,0 0-1 0 0,0 0 1 0 0,8-9-1 0 0,9-13-285 0 0,-17 19 588 0 0,0 0-1 0 0,0 1 0 0 0,1-1 0 0 0,-1 1 0 0 0,2 1 0 0 0,13-9 1 0 0,-22 15 140 0 0,0-1 0 0 0,1 1 1 0 0,-1 0-1 0 0,1 0 1 0 0,-1 0-1 0 0,0-1 1 0 0,1 1-1 0 0,-1 0 0 0 0,1 0 1 0 0,-1 0-1 0 0,1 0 1 0 0,-1 0-1 0 0,1 0 0 0 0,-1 0 1 0 0,1 0-1 0 0,-1 0 1 0 0,0 0-1 0 0,1 0 1 0 0,-1 1-1 0 0,1-1 0 0 0,-1 0 1 0 0,1 0-1 0 0,-1 0 1 0 0,0 0-1 0 0,1 1 0 0 0,-1-1 1 0 0,1 0-1 0 0,-1 0 1 0 0,0 1-1 0 0,1-1 1 0 0,-1 0-1 0 0,0 1 0 0 0,0-1 1 0 0,1 0-1 0 0,-1 1 1 0 0,7 21 1913 0 0,-5 23 553 0 0,-3-34-2468 0 0,1-1 0 0 0,-2 1-1 0 0,1 0 1 0 0,-1-1 0 0 0,-1 1-1 0 0,-5 13 1 0 0,7-22-113 0 0,1 0 1 0 0,-1-1-1 0 0,0 1 0 0 0,0 0 0 0 0,0-1 1 0 0,0 1-1 0 0,-1 0 0 0 0,1-1 0 0 0,0 1 1 0 0,-1-1-1 0 0,1 0 0 0 0,-1 1 1 0 0,1-1-1 0 0,-1 0 0 0 0,1 0 0 0 0,-1 0 1 0 0,0 0-1 0 0,0 0 0 0 0,1-1 1 0 0,-1 1-1 0 0,0 0 0 0 0,0-1 0 0 0,0 0 1 0 0,0 1-1 0 0,0-1 0 0 0,0 0 0 0 0,0 0 1 0 0,0 0-1 0 0,0 0 0 0 0,0 0 1 0 0,0 0-1 0 0,0-1 0 0 0,1 1 0 0 0,-1-1 1 0 0,0 1-1 0 0,0-1 0 0 0,0 0 1 0 0,0 0-1 0 0,1 1 0 0 0,-1-1 0 0 0,-2-3 1 0 0,0 3 277 0 0,0-1 0 0 0,0-1 0 0 0,1 1 0 0 0,-1 0 0 0 0,1-1 1 0 0,-1 0-1 0 0,1 0 0 0 0,0 0 0 0 0,0 0 0 0 0,-4-6 0 0 0,38 19 974 0 0,-25-8-1208 0 0,0 0-1 0 0,0 0 1 0 0,0-1-1 0 0,0 0 1 0 0,0 0 0 0 0,0 0-1 0 0,1-1 1 0 0,-1 1-1 0 0,0-2 1 0 0,0 1-1 0 0,0-1 1 0 0,11-2-1 0 0,-5 0-918 0 0,0-2-1 0 0,-1 1 0 0 0,1-1 1 0 0,-1-1-1 0 0,13-9 0 0 0,-1 1-4078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51 11282 0 0,'-8'-15'1121'0'0,"3"4"-321"0"0,3-3 40 0 0,3 5 40 0 0,7 8-336 0 0,2 2-344 0 0,3 3-112 0 0,0 2-40 0 0,3 2-16 0 0,-2 3-48 0 0,-3 0-160 0 0,0 3-280 0 0,-2 0-560 0 0,-2 0-792 0 0,-4-1-401 0 0,-1-2 33 0 0,-5 1-2865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9434 0 0,'5'5'367'0'0,"0"-1"1"0"0,0 0-1 0 0,1 0 0 0 0,-1 0 1 0 0,1 0-1 0 0,0-1 1 0 0,0 0-1 0 0,0 0 0 0 0,13 3 1 0 0,-13-5-298 0 0,-1-1 0 0 0,1 1 0 0 0,-1-1 0 0 0,1 0 0 0 0,-1-1 0 0 0,1 1 0 0 0,-1-1 0 0 0,0 0 1 0 0,1-1-1 0 0,-1 1 0 0 0,0-1 0 0 0,9-4 0 0 0,-14 6-29 0 0,0 0 1 0 0,0 0-1 0 0,0 0 0 0 0,0 1 0 0 0,0-1 1 0 0,0 0-1 0 0,0 0 0 0 0,0 0 1 0 0,0 0-1 0 0,0 0 0 0 0,0 0 1 0 0,0 0-1 0 0,0 0 0 0 0,0 0 0 0 0,0 0 1 0 0,0 0-1 0 0,0 0 0 0 0,0 0 1 0 0,0 0-1 0 0,0 0 0 0 0,0 0 1 0 0,0 0-1 0 0,0 0 0 0 0,0 1 0 0 0,1-1 1 0 0,-1 0-1 0 0,0 0 0 0 0,0 0 1 0 0,-14 11 597 0 0,6-4-532 0 0,-1-1 0 0 0,1 2-1 0 0,0-1 1 0 0,1 1-1 0 0,0 0 1 0 0,-7 10-1 0 0,13-12-94 0 0,0 0 0 0 0,0 0 0 0 0,0 1 0 0 0,1-1 0 0 0,0 0 0 0 0,0 0 0 0 0,1 1 0 0 0,0-1 0 0 0,0 0 0 0 0,0 0 0 0 0,1 0 0 0 0,0 0 0 0 0,0 0 0 0 0,0 0 0 0 0,1-1-1 0 0,0 1 1 0 0,0-1 0 0 0,0 1 0 0 0,1-1 0 0 0,-1 0 0 0 0,1 0 0 0 0,1-1 0 0 0,-1 1 0 0 0,1-1 0 0 0,-1 0 0 0 0,1 0 0 0 0,11 6 0 0 0,-14-9 13 0 0,0-1 0 0 0,0 1 0 0 0,-1 0 0 0 0,1-1 0 0 0,0 1 0 0 0,0-1-1 0 0,0 0 1 0 0,0 1 0 0 0,0-1 0 0 0,0 0 0 0 0,0 0 0 0 0,0 0 0 0 0,0-1 0 0 0,0 1 0 0 0,0 0 0 0 0,-1-1 0 0 0,1 1 0 0 0,0-1 0 0 0,0 0 0 0 0,0 0 0 0 0,-1 1-1 0 0,1-1 1 0 0,2-2 0 0 0,-2 1 55 0 0,0 0 0 0 0,0-1 0 0 0,0 1 0 0 0,0-1 0 0 0,-1 0 0 0 0,1 1 0 0 0,0-1 0 0 0,-1 0 0 0 0,0 0 0 0 0,0 0 0 0 0,0 0 0 0 0,0 0 0 0 0,0-3 0 0 0,1-7-41 0 0,-1 0 1 0 0,0 1-1 0 0,-1-1 0 0 0,0 0 0 0 0,-4-23 1 0 0,-2 10-1270 0 0,-3-28-1637 0 0,8 51 2385 0 0,1 1-1 0 0,0-1 1 0 0,0 1 0 0 0,0-1-1 0 0,1 1 1 0 0,-1-1 0 0 0,1 0-1 0 0,0 1 1 0 0,-1-1 0 0 0,1 1-1 0 0,0 0 1 0 0,0-1 0 0 0,0 1-1 0 0,1 0 1 0 0,-1-1 0 0 0,1 1-1 0 0,2-3 1 0 0,0 1-3109 0 0</inkml:trace>
  <inkml:trace contextRef="#ctx0" brushRef="#br0" timeOffset="1">260 22 5793 0 0,'-7'-21'5016'0'0,"9"46"-276"0"0,1 6-3847 0 0,-3 2-132 0 0,-1-22-681 0 0,0-1 0 0 0,1 1 0 0 0,0-1 0 0 0,1 1 0 0 0,0-1 0 0 0,1 1 0 0 0,0-1 0 0 0,1 0 0 0 0,8 20 0 0 0,-10-29-78 0 0,0 0 0 0 0,0 0 1 0 0,0 0-1 0 0,0 0 1 0 0,1-1-1 0 0,-1 1 1 0 0,0 0-1 0 0,0-1 1 0 0,1 1-1 0 0,-1 0 1 0 0,1-1-1 0 0,-1 0 0 0 0,1 1 1 0 0,-1-1-1 0 0,0 0 1 0 0,1 0-1 0 0,-1 0 1 0 0,1 0-1 0 0,-1 0 1 0 0,1 0-1 0 0,-1 0 1 0 0,1 0-1 0 0,-1-1 1 0 0,3 0-1 0 0,43-12-59 0 0,-33 8-26 0 0,0-1-17 0 0,-5 3-891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0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9386 0 0,'2'8'506'0'0,"1"0"0"0"0,-1 0 1 0 0,2 0-1 0 0,-1-1 0 0 0,1 1 0 0 0,0-1 0 0 0,0 0 0 0 0,1 0 1 0 0,-1 0-1 0 0,2-1 0 0 0,-1 0 0 0 0,1 0 0 0 0,0 0 0 0 0,8 6 1 0 0,-8-9-460 0 0,0 1 1 0 0,0-1 0 0 0,0 0 0 0 0,0-1 0 0 0,1 0 0 0 0,-1 0 0 0 0,1 0-1 0 0,-1-1 1 0 0,1 1 0 0 0,-1-2 0 0 0,1 1 0 0 0,0-1 0 0 0,0 0 0 0 0,-1 0-1 0 0,1-1 1 0 0,0 0 0 0 0,0 0 0 0 0,6-2 0 0 0,-6 0-569 0 0,0 0 1 0 0,0 0-1 0 0,0 0 1 0 0,0-1-1 0 0,-1 0 1 0 0,1 0-1 0 0,-1 0 1 0 0,0-1-1 0 0,-1 0 1 0 0,1 0-1 0 0,-1-1 1 0 0,0 0-1 0 0,0 0 1 0 0,0 0-1 0 0,-1 0 1 0 0,4-8-1 0 0,8-16-4813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1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7858 0 0,'6'-1'4872'0'0,"16"7"-3733"0"0,-12-4-588 0 0,1 0-209 0 0,0 0-1 0 0,0 1 0 0 0,-1 0 1 0 0,0 0-1 0 0,1 1 0 0 0,11 7 0 0 0,-19-9-251 0 0,0 0 0 0 0,0 0 0 0 0,0 1 0 0 0,0 0 0 0 0,-1-1 0 0 0,1 1 0 0 0,-1 0 0 0 0,1 0 0 0 0,-1 0-1 0 0,0 1 1 0 0,-1-1 0 0 0,1 0 0 0 0,0 1 0 0 0,-1-1 0 0 0,0 1 0 0 0,0-1 0 0 0,0 1 0 0 0,0 0 0 0 0,-1 0 0 0 0,1-1 0 0 0,-1 1-1 0 0,0 4 1 0 0,-1 5-33 0 0,0 0-1 0 0,-1-1 0 0 0,0 1 1 0 0,-1-1-1 0 0,-1 1 0 0 0,-4 12 1 0 0,-8 29-1648 0 0,16-54 1554 0 0,0 0 0 0 0,-1 0 0 0 0,1 0 0 0 0,0 0 0 0 0,0 0 0 0 0,0 0-1 0 0,0 1 1 0 0,0-1 0 0 0,0 0 0 0 0,0 0 0 0 0,0 0 0 0 0,0 0 0 0 0,0 0 0 0 0,0 0 0 0 0,1 0 0 0 0,-1 1 0 0 0,0-1-1 0 0,0 0 1 0 0,0 0 0 0 0,0 0 0 0 0,0 0 0 0 0,0 0 0 0 0,0 0 0 0 0,0 0 0 0 0,0 1 0 0 0,0-1 0 0 0,0 0 0 0 0,0 0-1 0 0,0 0 1 0 0,1 0 0 0 0,-1 0 0 0 0,0 0 0 0 0,0 0 0 0 0,0 0 0 0 0,0 0 0 0 0,0 0 0 0 0,0 0 0 0 0,0 0-1 0 0,1 0 1 0 0,-1 0 0 0 0,0 0 0 0 0,0 0 0 0 0,0 0 0 0 0,0 0 0 0 0,0 0 0 0 0,0 0 0 0 0,0 0 0 0 0,1 0 0 0 0,-1 0-1 0 0,0 0 1 0 0,0 0 0 0 0,0 0 0 0 0,0 0 0 0 0,0 0 0 0 0,0 0 0 0 0,1 0 0 0 0,-1 0 0 0 0,12-6-795 0 0,11-9 373 0 0,1-5 65 0 0,-2 1 498 0 0,34-23 0 0 0,-47 37-336 0 0,0 0 0 0 0,1 0 0 0 0,-1 1-1 0 0,1 0 1 0 0,-1 1 0 0 0,1 0 0 0 0,18-3 0 0 0,-26 6-56 0 0,-1-1 0 0 0,0 1 0 0 0,1-1 0 0 0,-1 0 0 0 0,0 1 0 0 0,1-1 0 0 0,-1 0 0 0 0,0 0 0 0 0,0 0 0 0 0,0 0 0 0 0,1 0 0 0 0,-1 0 0 0 0,0 0 0 0 0,0 0 0 0 0,-1 0 0 0 0,1-1 0 0 0,0 1 0 0 0,0 0 0 0 0,0-1 0 0 0,-1 1 0 0 0,1 0 0 0 0,-1-1 0 0 0,1 1 0 0 0,-1-3 0 0 0,8-45-2088 0 0,-5 27 1931 0 0,2-40 1874 0 0,-6 52 105 0 0,0-1 1 0 0,0 1-1 0 0,-5-20 1 0 0,5 36 2775 0 0,-2 15-2480 0 0,-1 9-1371 0 0,-23 164 345 0 0,4-65-6516 0 0,22-127 5347 0 0,0 1 0 0 0,1-1-1 0 0,-1 1 1 0 0,0-1 0 0 0,0 0 0 0 0,0 1-1 0 0,0-1 1 0 0,-1 0 0 0 0,1 0-1 0 0,0 0 1 0 0,-1 0 0 0 0,-2 3 0 0 0,2-3-113 0 0,-4 11-3240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4697 0 0,'2'3'407'0'0,"0"0"1"0"0,1 1-1 0 0,-1 0 0 0 0,-1-1 0 0 0,1 1 1 0 0,0 0-1 0 0,-1 0 0 0 0,0 0 1 0 0,0 0-1 0 0,0 0 0 0 0,0 0 0 0 0,-1 0 1 0 0,0 1-1 0 0,0-1 0 0 0,0 0 1 0 0,0 0-1 0 0,0 0 0 0 0,-1 0 0 0 0,-1 6 1 0 0,-12 54 2111 0 0,10-41-1869 0 0,-13 42 0 0 0,16-64-647 0 0,1-1 0 0 0,0 1-1 0 0,0 0 1 0 0,0-1 0 0 0,0 1 0 0 0,-1 0-1 0 0,1 0 1 0 0,0-1 0 0 0,-1 1 0 0 0,1-1-1 0 0,0 1 1 0 0,-1 0 0 0 0,1-1 0 0 0,-1 1-1 0 0,1-1 1 0 0,-1 1 0 0 0,1-1 0 0 0,-1 1-1 0 0,1-1 1 0 0,-1 1 0 0 0,0-1 0 0 0,1 0-1 0 0,-2 1 1 0 0,-6-12-196 0 0,7 6 147 0 0,0 0-1 0 0,0 0 1 0 0,1 0 0 0 0,-1 0-1 0 0,1-9 1 0 0,1 10 38 0 0,0 0 0 0 0,1 0 0 0 0,-1 0 0 0 0,1 0 0 0 0,0 0 1 0 0,0 0-1 0 0,0 1 0 0 0,1-1 0 0 0,-1 1 0 0 0,1 0 0 0 0,-1 0 0 0 0,1 0 1 0 0,0 0-1 0 0,1 0 0 0 0,-1 0 0 0 0,0 1 0 0 0,1 0 0 0 0,-1 0 0 0 0,1 0 0 0 0,0 0 1 0 0,0 0-1 0 0,0 1 0 0 0,0-1 0 0 0,0 1 0 0 0,8-1 0 0 0,9-2 1 0 0,0 1-1 0 0,0 2 1 0 0,37 0-1 0 0,-49 2 11 0 0,31 0 17 0 0,0 2 0 0 0,48 10 0 0 0,-18 5-6046 0 0,-56-13-16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11 5929 0 0,'-8'23'1310'0'0,"4"-16"-877"0"0,1 1 1 0 0,0 0 0 0 0,1 0-1 0 0,-1 0 1 0 0,2 0 0 0 0,-1 0-1 0 0,1 1 1 0 0,0-1 0 0 0,1 0-1 0 0,0 1 1 0 0,1 10 0 0 0,0-17-360 0 0,0 0 1 0 0,0-1-1 0 0,1 1 1 0 0,-1 0-1 0 0,0-1 1 0 0,1 1-1 0 0,-1-1 1 0 0,1 0-1 0 0,-1 1 1 0 0,1-1-1 0 0,-1 0 1 0 0,1 0-1 0 0,0 0 1 0 0,0 0 0 0 0,0 0-1 0 0,-1 0 1 0 0,1 0-1 0 0,0-1 1 0 0,0 1-1 0 0,0-1 1 0 0,0 0-1 0 0,0 1 1 0 0,0-1-1 0 0,3 0 1 0 0,54 0 606 0 0,-54 0-631 0 0,0 0 20 0 0,0-1 1 0 0,1 1 0 0 0,-1-1 0 0 0,1 0-1 0 0,-1-1 1 0 0,0 1 0 0 0,0-1 0 0 0,0 0-1 0 0,0 0 1 0 0,0-1 0 0 0,0 1 0 0 0,0-1 0 0 0,4-4-1 0 0,-7 5-31 0 0,0 0 0 0 0,0-1-1 0 0,-1 1 1 0 0,1 0 0 0 0,-1-1-1 0 0,1 1 1 0 0,-1 0 0 0 0,0-1-1 0 0,0 0 1 0 0,0 1 0 0 0,0-1-1 0 0,-1 0 1 0 0,1 1 0 0 0,-1-1-1 0 0,0 0 1 0 0,1 1 0 0 0,-1-1 0 0 0,0 0-1 0 0,-1 0 1 0 0,1 1 0 0 0,0-1-1 0 0,-1 0 1 0 0,0 0 0 0 0,1 1-1 0 0,-1-1 1 0 0,0 1 0 0 0,-3-5-1 0 0,2 2 29 0 0,0 1-1 0 0,-1 0 1 0 0,1 0-1 0 0,-1 0 1 0 0,0 0-1 0 0,0 1 1 0 0,-1-1-1 0 0,1 1 1 0 0,-1 0-1 0 0,1 0 0 0 0,-1 0 1 0 0,0 0-1 0 0,0 1 1 0 0,-1 0-1 0 0,1 0 1 0 0,0 0-1 0 0,-1 0 1 0 0,1 0-1 0 0,-1 1 1 0 0,0 0-1 0 0,-7-1 1 0 0,6 1-116 0 0,1 1 1 0 0,0-1-1 0 0,-1 1 1 0 0,1 0 0 0 0,-1 1-1 0 0,1-1 1 0 0,-1 1-1 0 0,1 0 1 0 0,0 0 0 0 0,-1 1-1 0 0,1 0 1 0 0,0 0-1 0 0,0 0 1 0 0,0 0 0 0 0,0 1-1 0 0,1 0 1 0 0,-1 0 0 0 0,-8 7-1 0 0,2 11-3471 0 0,6-14-1809 0 0,-4-13 2410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28 13419 0 0,'-2'-1'147'0'0,"1"1"0"0"0,-1-1 0 0 0,1 1 0 0 0,-1-1 0 0 0,1 1 0 0 0,-1 0 1 0 0,1 0-1 0 0,-1 0 0 0 0,0 0 0 0 0,1 0 0 0 0,-1 0 0 0 0,1 0 0 0 0,-1 0 0 0 0,1 1 0 0 0,-1-1 0 0 0,1 1 0 0 0,-1-1 1 0 0,1 1-1 0 0,-1-1 0 0 0,1 1 0 0 0,0 0 0 0 0,-1 0 0 0 0,1 0 0 0 0,0 0 0 0 0,-1 0 0 0 0,1 0 0 0 0,0 0 1 0 0,0 0-1 0 0,0 0 0 0 0,0 0 0 0 0,0 1 0 0 0,0-1 0 0 0,1 0 0 0 0,-1 1 0 0 0,-1 1 0 0 0,-1 6-21 0 0,0 0 0 0 0,0 0-1 0 0,1 1 1 0 0,-3 17 0 0 0,2-8 16 0 0,-2 13-98 0 0,3-14-95 0 0,-2 1 0 0 0,1-1 0 0 0,-2 0 0 0 0,-1-1 0 0 0,0 1 0 0 0,-14 26 0 0 0,20-43 16 0 0,0 0 1 0 0,0-1-1 0 0,-1 1 1 0 0,1-1-1 0 0,0 1 0 0 0,0-1 1 0 0,-1 1-1 0 0,1-1 0 0 0,-1 1 1 0 0,1-1-1 0 0,0 1 1 0 0,-1-1-1 0 0,1 0 0 0 0,-1 1 1 0 0,1-1-1 0 0,-1 1 0 0 0,1-1 1 0 0,-1 0-1 0 0,1 0 1 0 0,-1 1-1 0 0,1-1 0 0 0,-1 0 1 0 0,1 0-1 0 0,-1 0 1 0 0,0 1-1 0 0,1-1 0 0 0,-1 0 1 0 0,1 0-1 0 0,-1 0 0 0 0,0 0 1 0 0,1 0-1 0 0,-1 0 1 0 0,1 0-1 0 0,-2-1 0 0 0,1 0-46 0 0,0 0-1 0 0,0 0 1 0 0,0 0-1 0 0,0 0 1 0 0,0 0-1 0 0,0 0 1 0 0,0 0-1 0 0,0-1 1 0 0,1 1-1 0 0,-1 0 0 0 0,0-1 1 0 0,1 1-1 0 0,-1-2 1 0 0,-11-46-1313 0 0,11 35 1315 0 0,0 0 1 0 0,1 0-1 0 0,0 0 1 0 0,2 0-1 0 0,-1 0 1 0 0,1 0-1 0 0,1 0 1 0 0,1 0-1 0 0,9-23 1 0 0,-11 31 107 0 0,1 0 1 0 0,0 0 0 0 0,0 1-1 0 0,0-1 1 0 0,1 1 0 0 0,-1 0-1 0 0,2 0 1 0 0,-1 0 0 0 0,0 1 0 0 0,1 0-1 0 0,0-1 1 0 0,0 2 0 0 0,0-1-1 0 0,0 0 1 0 0,0 1 0 0 0,1 0-1 0 0,0 0 1 0 0,0 1 0 0 0,0 0-1 0 0,0 0 1 0 0,0 0 0 0 0,0 1 0 0 0,0-1-1 0 0,7 1 1 0 0,-11 1-10 0 0,0-1 1 0 0,0 1-1 0 0,0 0 1 0 0,0 0-1 0 0,0 0 1 0 0,0 0-1 0 0,0 1 0 0 0,0-1 1 0 0,1 1-1 0 0,-1-1 1 0 0,0 1-1 0 0,0 0 1 0 0,-1 0-1 0 0,1-1 1 0 0,0 1-1 0 0,0 1 0 0 0,0-1 1 0 0,-1 0-1 0 0,1 0 1 0 0,0 1-1 0 0,-1-1 1 0 0,1 1-1 0 0,-1-1 0 0 0,0 1 1 0 0,1-1-1 0 0,-1 1 1 0 0,0 0-1 0 0,0 0 1 0 0,0 0-1 0 0,0 0 0 0 0,-1 0 1 0 0,1 0-1 0 0,0 0 1 0 0,-1 0-1 0 0,1 0 1 0 0,-1 0-1 0 0,0 0 1 0 0,0 0-1 0 0,0 0 0 0 0,0 0 1 0 0,0 4-1 0 0,-1 5 32 0 0,0 0 0 0 0,-1 0-1 0 0,0-1 1 0 0,0 1 0 0 0,-1-1 0 0 0,-8 18-1 0 0,3-13-17 0 0,0 0 0 0 0,-1-1 0 0 0,-11 14 1 0 0,11-17-52 0 0,0 1 0 0 0,1 1 0 0 0,1-1 0 0 0,-9 21 0 0 0,16-33 9 0 0,0 1 0 0 0,0-1 0 0 0,0 1 0 0 0,0-1-1 0 0,0 1 1 0 0,0-1 0 0 0,0 1 0 0 0,0-1 0 0 0,0 1 0 0 0,1-1 0 0 0,-1 1-1 0 0,0-1 1 0 0,0 1 0 0 0,0-1 0 0 0,1 1 0 0 0,-1-1 0 0 0,0 1 0 0 0,1-1-1 0 0,-1 1 1 0 0,0-1 0 0 0,1 0 0 0 0,-1 1 0 0 0,0-1 0 0 0,1 0 0 0 0,-1 1-1 0 0,1-1 1 0 0,-1 0 0 0 0,1 1 0 0 0,-1-1 0 0 0,1 0 0 0 0,-1 0-1 0 0,1 0 1 0 0,-1 0 0 0 0,1 1 0 0 0,-1-1 0 0 0,1 0 0 0 0,26 6-6 0 0,-20-5 13 0 0,43 8-28 0 0,87 7 1 0 0,-57-18-2834 0 0,-48-5-1932 0 0,-8 10 146 0 0</inkml:trace>
  <inkml:trace contextRef="#ctx0" brushRef="#br0" timeOffset="1">453 156 8370 0 0,'-10'19'7201'0'0,"1"18"-6653"0"0,8-32-122 0 0,1 0-432 0 0,-1 1 1 0 0,1 0-1 0 0,0 0 1 0 0,0 0-1 0 0,1 0 1 0 0,0 0-1 0 0,0-1 1 0 0,0 1-1 0 0,1 0 1 0 0,0 0-1 0 0,0-1 1 0 0,0 0-1 0 0,1 1 0 0 0,0-1 1 0 0,0 0-1 0 0,0 0 1 0 0,0 0-1 0 0,1-1 1 0 0,0 1-1 0 0,0-1 1 0 0,0 0-1 0 0,0 0 1 0 0,1 0-1 0 0,0 0 1 0 0,0-1-1 0 0,0 0 1 0 0,0 0-1 0 0,0-1 1 0 0,0 1-1 0 0,1-1 0 0 0,-1 0 1 0 0,1 0-1 0 0,0-1 1 0 0,0 0-1 0 0,-1 0 1 0 0,1 0-1 0 0,0-1 1 0 0,0 1-1 0 0,0-1 1 0 0,10-2-1 0 0,-14 2-129 0 0,0-1 1 0 0,0 1-1 0 0,0-1 0 0 0,0 0 1 0 0,0 1-1 0 0,0-1 0 0 0,0 0 1 0 0,0 0-1 0 0,-1 0 0 0 0,1-1 1 0 0,0 1-1 0 0,-1 0 0 0 0,2-2 1 0 0,-2 2-105 0 0,0 0 0 0 0,0-1 0 0 0,0 1 0 0 0,0 0 0 0 0,-1 0 0 0 0,1-1 0 0 0,-1 1 1 0 0,1 0-1 0 0,-1-1 0 0 0,1 1 0 0 0,-1 0 0 0 0,0-1 0 0 0,1 1 0 0 0,-1-1 0 0 0,0 1 0 0 0,0 0 0 0 0,0-1 0 0 0,0 1 1 0 0,-1-1-1 0 0,1 1 0 0 0,0 0 0 0 0,0-1 0 0 0,-1 1 0 0 0,1-1 0 0 0,-1 1 0 0 0,1 0 0 0 0,-1 0 0 0 0,0-1 0 0 0,-1-1 1 0 0,-8-10-4115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7386 0 0,'-2'29'3080'0'0,"6"0"-1503"0"0,4 6-105 0 0,4-5-120 0 0,4-6-304 0 0,0-1-455 0 0,4-3-305 0 0,2-3-152 0 0,1-2-40 0 0,1-4-32 0 0,-2-1-16 0 0,2-1-24 0 0,2-3-72 0 0,-1-1-408 0 0,2-3-713 0 0,1-2-879 0 0,-2-5-889 0 0,4 6-3496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41 10090 0 0,'-11'-4'781'0'0,"7"3"-521"0"0,1 0 0 0 0,-1 0 0 0 0,1-1 0 0 0,0 1 1 0 0,0-1-1 0 0,-1 0 0 0 0,1 0 0 0 0,0 0 0 0 0,-3-2 0 0 0,7 3-221 0 0,-1 1 0 0 0,0-1 0 0 0,0 0 1 0 0,0 1-1 0 0,1-1 0 0 0,-1 1 0 0 0,0-1 0 0 0,1 1 0 0 0,-1-1 0 0 0,0 1 0 0 0,1 0 0 0 0,-1-1 0 0 0,1 1 1 0 0,-1-1-1 0 0,0 1 0 0 0,1 0 0 0 0,-1-1 0 0 0,1 1 0 0 0,-1 0 0 0 0,1 0 0 0 0,-1-1 0 0 0,1 1 0 0 0,0 0 0 0 0,-1 0 1 0 0,1 0-1 0 0,-1 0 0 0 0,1 0 0 0 0,-1 0 0 0 0,1 0 0 0 0,-1 0 0 0 0,2 0 0 0 0,20-5 541 0 0,19 2-207 0 0,-1 2 1 0 0,1 2-1 0 0,-1 2 0 0 0,1 1 0 0 0,54 14 0 0 0,-87-16-467 0 0,-1 0 0 0 0,1 0 0 0 0,-1 1-1 0 0,1 0 1 0 0,-1 0 0 0 0,11 8-1 0 0,-16-10-194 0 0,0 0-1 0 0,0 1 1 0 0,0 0-1 0 0,0-1 1 0 0,-1 1-1 0 0,1 0 1 0 0,0 0-1 0 0,-1 0 1 0 0,1 0-1 0 0,-1 0 1 0 0,0 0-1 0 0,0 0 1 0 0,0 0-1 0 0,0 1 1 0 0,0-1-1 0 0,0 0 1 0 0,0 1-1 0 0,-1-1 1 0 0,1 1-1 0 0,-1-1 1 0 0,0 0-1 0 0,0 1 1 0 0,0-1-1 0 0,0 1 1 0 0,0 2-1 0 0,-6 17-5384 0 0</inkml:trace>
  <inkml:trace contextRef="#ctx0" brushRef="#br0" timeOffset="1">0 229 10898 0 0,'28'2'1905'0'0,"-1"1"0"0"0,49 13 0 0 0,-62-12-1539 0 0,-1 0 1 0 0,0 1-1 0 0,0 1 1 0 0,0 0 0 0 0,-1 1-1 0 0,0 0 1 0 0,16 12 0 0 0,-27-18-337 0 0,0 0 0 0 0,0 0 0 0 0,0 0 0 0 0,0 0 1 0 0,0 0-1 0 0,0 0 0 0 0,0 0 0 0 0,0 0 1 0 0,0 1-1 0 0,0-1 0 0 0,-1 0 0 0 0,1 0 1 0 0,-1 1-1 0 0,1-1 0 0 0,-1 0 0 0 0,1 1 1 0 0,-1-1-1 0 0,0 1 0 0 0,0-1 0 0 0,1 1 1 0 0,-1-1-1 0 0,-1 3 0 0 0,1-1-35 0 0,-1-1 0 0 0,0 0-1 0 0,1 0 1 0 0,-1 0 0 0 0,0 1-1 0 0,-1-1 1 0 0,1 0 0 0 0,0 0 0 0 0,-1-1-1 0 0,1 1 1 0 0,-1 0 0 0 0,-3 3 0 0 0,0-1-229 0 0,-1 1 1 0 0,1-1 0 0 0,-1 0 0 0 0,-1-1-1 0 0,1 1 1 0 0,0-1 0 0 0,-1 0-1 0 0,-9 2 1 0 0,9-3 75 0 0,0-1-1 0 0,0 0 0 0 0,0 0 1 0 0,0-1-1 0 0,0 0 0 0 0,0 0 1 0 0,-1-1-1 0 0,1 0 1 0 0,0 0-1 0 0,0-1 0 0 0,0 0 1 0 0,1 0-1 0 0,-1 0 0 0 0,0-1 1 0 0,1 0-1 0 0,-10-6 1 0 0,13 3 100 0 0,14 7 241 0 0,21 8 234 0 0,-30-9-413 0 0,30 9 35 0 0,-1-2 0 0 0,2-1-1 0 0,-1-1 1 0 0,1-2 0 0 0,36-2-1 0 0,-43 4-668 0 0,-23 1-1611 0 0,-16 4-1794 0 0,-2-1-1493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10106 0 0,'12'4'627'0'0,"1"-1"0"0"0,-1 0 0 0 0,1-1 0 0 0,0-1 0 0 0,0 0 0 0 0,0 0 0 0 0,0-1 0 0 0,16-3 0 0 0,14-3-294 0 0,48-14-1 0 0,-34 7-105 0 0,95-22 322 0 0,-157 35-467 0 0,0-1-1 0 0,0 2 0 0 0,0-1 1 0 0,0 1-1 0 0,0 0 0 0 0,0 0 0 0 0,0 0 1 0 0,1 0-1 0 0,-1 1 0 0 0,0 0 1 0 0,1 0-1 0 0,-1 0 0 0 0,1 1 1 0 0,-5 3-1 0 0,6-4-25 0 0,1 1 1 0 0,0-1-1 0 0,0 1 1 0 0,0 0-1 0 0,0 0 0 0 0,0 0 1 0 0,1 0-1 0 0,-1 0 1 0 0,1 1-1 0 0,0-1 0 0 0,0 0 1 0 0,0 0-1 0 0,0 1 1 0 0,1-1-1 0 0,-1 1 0 0 0,1-1 1 0 0,0 1-1 0 0,0-1 1 0 0,0 0-1 0 0,1 1 0 0 0,0 4 1 0 0,12 59-140 0 0,-12-63-278 0 0,0 0 0 0 0,1 0 1 0 0,-1 0-1 0 0,1 0 1 0 0,0-1-1 0 0,0 1 0 0 0,0 0 1 0 0,0-1-1 0 0,1 1 1 0 0,-1-1-1 0 0,1 0 0 0 0,0 0 1 0 0,6 5-1 0 0,-8-8 98 0 0,0 1 0 0 0,0-1 1 0 0,0 0-1 0 0,0 0 0 0 0,0 1 0 0 0,0-1 0 0 0,0 0 0 0 0,0 0 0 0 0,0 0 0 0 0,0 0 1 0 0,0 0-1 0 0,0-1 0 0 0,0 1 0 0 0,0 0 0 0 0,0 0 0 0 0,0-1 0 0 0,0 1 1 0 0,0-1-1 0 0,0 1 0 0 0,0-1 0 0 0,0 1 0 0 0,0-1 0 0 0,0 1 0 0 0,-1-1 0 0 0,1 0 1 0 0,0 1-1 0 0,0-1 0 0 0,-1 0 0 0 0,1 0 0 0 0,0 0 0 0 0,-1 0 0 0 0,1 1 0 0 0,-1-1 1 0 0,1 0-1 0 0,-1 0 0 0 0,1-2 0 0 0,9-13-3362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3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8898 0 0,'0'0'129'0'0,"0"0"0"0"0,-1 0 0 0 0,1 0 0 0 0,0-1-1 0 0,0 1 1 0 0,0 0 0 0 0,0 0 0 0 0,0-1 0 0 0,-1 1 0 0 0,1 0 0 0 0,0 0 0 0 0,0-1 0 0 0,0 1 0 0 0,0 0 0 0 0,0 0-1 0 0,0-1 1 0 0,0 1 0 0 0,0 0 0 0 0,0 0 0 0 0,0-1 0 0 0,0 1 0 0 0,0 0 0 0 0,0 0 0 0 0,0-1 0 0 0,0 1 0 0 0,0 0 0 0 0,0 0-1 0 0,0-1 1 0 0,1 1 0 0 0,-1 0 0 0 0,0 0 0 0 0,0-1 0 0 0,0 1 0 0 0,0 0 0 0 0,0 0 0 0 0,1 0 0 0 0,-1-1 0 0 0,13-4 1957 0 0,25 3-1465 0 0,-29 2-35 0 0,84-10 410 0 0,-55 5-831 0 0,1 2 1 0 0,50 1 0 0 0,-85 3-175 0 0,0-1 0 0 0,0 1 1 0 0,0 0-1 0 0,0 0 0 0 0,0 0 0 0 0,-1 0 1 0 0,1 1-1 0 0,0-1 0 0 0,-1 1 1 0 0,1 0-1 0 0,-1 0 0 0 0,0 0 1 0 0,0 1-1 0 0,3 2 0 0 0,-4-3-158 0 0,-1-1 1 0 0,1 1-1 0 0,-1-1 0 0 0,0 1 1 0 0,0 0-1 0 0,0 0 0 0 0,0-1 1 0 0,0 1-1 0 0,-1 0 0 0 0,1 0 1 0 0,0 0-1 0 0,0 3 0 0 0,-1-3-237 0 0,0 0 0 0 0,0 0 0 0 0,0 0 0 0 0,0 0 0 0 0,0 1 0 0 0,-1-1 0 0 0,1 0 0 0 0,-1 0 0 0 0,1 0 0 0 0,-1 0 0 0 0,0 0 0 0 0,0 0 0 0 0,-2 3 0 0 0,-8 9-5840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4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9002 0 0,'18'3'1993'0'0,"0"0"1"0"0,23-1 0 0 0,74-9 172 0 0,-84 3-2080 0 0,0 2 0 0 0,0 1 0 0 0,46 5 0 0 0,-72-3-26 0 0,0 0 0 0 0,0 1 0 0 0,0-1 0 0 0,0 1-1 0 0,0 0 1 0 0,-1 0 0 0 0,1 0 0 0 0,-1 1 0 0 0,1 0 0 0 0,6 5-1 0 0,-10-7-96 0 0,0 0 0 0 0,0 0-1 0 0,0 0 1 0 0,0 0-1 0 0,0 0 1 0 0,0 0-1 0 0,-1 0 1 0 0,1 1-1 0 0,0-1 1 0 0,-1 0-1 0 0,1 0 1 0 0,-1 1-1 0 0,1-1 1 0 0,-1 0-1 0 0,0 1 1 0 0,1-1-1 0 0,-1 0 1 0 0,0 1-1 0 0,0-1 1 0 0,0 1-1 0 0,0-1 1 0 0,0 0-1 0 0,0 1 1 0 0,-1-1-1 0 0,1 0 1 0 0,0 1-1 0 0,-1-1 1 0 0,1 0-1 0 0,-1 1 1 0 0,1-1-1 0 0,-1 0 1 0 0,1 0 0 0 0,-1 1-1 0 0,0-1 1 0 0,0 0-1 0 0,0 0 1 0 0,0 0-1 0 0,0 0 1 0 0,0 0-1 0 0,0 0 1 0 0,0 0-1 0 0,0-1 1 0 0,-2 2-1 0 0,-3 2-298 0 0,0 0 0 0 0,0-1 0 0 0,-1 0 0 0 0,1 0 0 0 0,-1 0 0 0 0,1-1 0 0 0,-1 0 0 0 0,0 0 0 0 0,-11 0 0 0 0,-63 5-1464 0 0,75-7 1802 0 0,0 0-1 0 0,0 0 0 0 0,0 0 0 0 0,1-1 0 0 0,-1 0 0 0 0,0 0 1 0 0,-7-3-1 0 0,13 4 8 0 0,-1 0 0 0 0,1 0 0 0 0,0 0 0 0 0,0 0 0 0 0,0 0 0 0 0,0 0 1 0 0,0 0-1 0 0,0 0 0 0 0,0 0 0 0 0,0 0 0 0 0,0 0 0 0 0,0 0 0 0 0,0 0 0 0 0,0 0 0 0 0,0 0 1 0 0,-1 0-1 0 0,1-1 0 0 0,0 1 0 0 0,0 0 0 0 0,0 0 0 0 0,0 0 0 0 0,0 0 0 0 0,0 0 0 0 0,0 0 0 0 0,0 0 1 0 0,0 0-1 0 0,0 0 0 0 0,0-1 0 0 0,0 1 0 0 0,0 0 0 0 0,0 0 0 0 0,0 0 0 0 0,0 0 0 0 0,0 0 1 0 0,0 0-1 0 0,0 0 0 0 0,0 0 0 0 0,0 0 0 0 0,0 0 0 0 0,1-1 0 0 0,-1 1 0 0 0,0 0 0 0 0,0 0 1 0 0,0 0-1 0 0,0 0 0 0 0,0 0 0 0 0,0 0 0 0 0,0 0 0 0 0,0 0 0 0 0,0 0 0 0 0,0 0 0 0 0,0 0 1 0 0,0 0-1 0 0,0 0 0 0 0,1 0 0 0 0,-1 0 0 0 0,0 0 0 0 0,0 0 0 0 0,0-1 0 0 0,0 1 0 0 0,0 0 1 0 0,11-5 252 0 0,10-2 115 0 0,-13 6-155 0 0,1 0 0 0 0,-1 0 0 0 0,0 1 0 0 0,1 0 0 0 0,-1 1 0 0 0,12 1 0 0 0,-17-1-193 0 0,-1-1-1 0 0,1 1 1 0 0,0 0 0 0 0,-1-1-1 0 0,1 1 1 0 0,-1 0-1 0 0,1 1 1 0 0,-1-1 0 0 0,0 0-1 0 0,1 1 1 0 0,-1-1-1 0 0,0 1 1 0 0,0 0 0 0 0,0 0-1 0 0,0-1 1 0 0,0 1-1 0 0,-1 1 1 0 0,1-1 0 0 0,0 0-1 0 0,-1 0 1 0 0,0 1-1 0 0,1-1 1 0 0,0 5-1 0 0,-4 10-5410 0 0,7-4 113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8402 0 0,'7'1'849'0'0,"-1"0"0"0"0,0-1 0 0 0,0 0 0 0 0,1 0 0 0 0,-1-1 0 0 0,0 1 1 0 0,0-1-1 0 0,11-3 0 0 0,15-2 184 0 0,3 5-741 0 0,0 2 1 0 0,0 1 0 0 0,-1 1-1 0 0,1 2 1 0 0,41 12-1 0 0,-75-17-302 0 0,1 0-1 0 0,-1 0 1 0 0,1 1 0 0 0,-1-1-1 0 0,1 0 1 0 0,-1 1 0 0 0,1 0 0 0 0,-1-1-1 0 0,0 1 1 0 0,1 0 0 0 0,-1 0-1 0 0,0-1 1 0 0,1 1 0 0 0,-1 0-1 0 0,0 0 1 0 0,0 0 0 0 0,0 1-1 0 0,0-1 1 0 0,0 0 0 0 0,0 0 0 0 0,0 1-1 0 0,0-1 1 0 0,-1 0 0 0 0,2 2-1 0 0,-3-1-81 0 0,1-1-1 0 0,0 0 0 0 0,-1 0 1 0 0,1 1-1 0 0,-1-1 0 0 0,0 0 1 0 0,1 0-1 0 0,-1 0 0 0 0,0 0 1 0 0,1 0-1 0 0,-1 0 0 0 0,0 0 1 0 0,0 0-1 0 0,0 0 1 0 0,0 0-1 0 0,0 0 0 0 0,0-1 1 0 0,0 1-1 0 0,0 0 0 0 0,-1-1 1 0 0,1 1-1 0 0,0-1 0 0 0,0 1 1 0 0,0-1-1 0 0,-1 1 0 0 0,1-1 1 0 0,0 0-1 0 0,-2 0 0 0 0,-27 9-1444 0 0,15-6 1111 0 0,0 2 0 0 0,1-1 0 0 0,-19 10 0 0 0,29-12 404 0 0,0 0 0 0 0,1 1 1 0 0,-1-1-1 0 0,1 1 0 0 0,-1 0 0 0 0,1-1 1 0 0,0 1-1 0 0,0 1 0 0 0,0-1 0 0 0,1 0 1 0 0,-1 1-1 0 0,1-1 0 0 0,0 1 0 0 0,0 0 0 0 0,0 0 1 0 0,-2 6-1 0 0,-10 18-191 0 0,10-24 139 0 0,11-17 749 0 0,-4 9-400 0 0,0 0 0 0 0,1 1 1 0 0,-1-1-1 0 0,1 1 0 0 0,-1 0 0 0 0,1 0 1 0 0,0 0-1 0 0,0 1 0 0 0,1-1 0 0 0,-1 1 0 0 0,1 0 1 0 0,-1 0-1 0 0,1 1 0 0 0,-1-1 0 0 0,8-1 0 0 0,-5 2-50 0 0,-1-1 0 0 0,1 1 0 0 0,0 0 0 0 0,0 1-1 0 0,-1-1 1 0 0,1 1 0 0 0,0 1 0 0 0,0-1 0 0 0,-1 1-1 0 0,12 3 1 0 0,-16-3-202 0 0,-1-1 1 0 0,1 1-1 0 0,-1 0 0 0 0,1 0 1 0 0,-1 0-1 0 0,0 0 0 0 0,1 0 1 0 0,-1 0-1 0 0,0 1 0 0 0,0-1 0 0 0,0 0 1 0 0,0 1-1 0 0,0-1 0 0 0,0 0 1 0 0,0 1-1 0 0,0 0 0 0 0,-1-1 1 0 0,1 1-1 0 0,0-1 0 0 0,-1 1 0 0 0,0 0 1 0 0,1-1-1 0 0,-1 1 0 0 0,0 0 1 0 0,0-1-1 0 0,0 1 0 0 0,0 0 0 0 0,0 0 1 0 0,0-1-1 0 0,0 1 0 0 0,0 0 1 0 0,-1-1-1 0 0,1 1 0 0 0,-1 0 1 0 0,0-1-1 0 0,0 3 0 0 0,-1 1-37 0 0,0 0 0 0 0,0-1-1 0 0,-1 1 1 0 0,1-1 0 0 0,-1 1 0 0 0,0-1-1 0 0,0 0 1 0 0,0 0 0 0 0,0 0 0 0 0,-1-1-1 0 0,-5 5 1 0 0,7-7 19 0 0,0 0 0 0 0,0 0 0 0 0,0 1 1 0 0,0-1-1 0 0,1 1 0 0 0,-1-1 0 0 0,0 1 0 0 0,1 0 0 0 0,-1 0 1 0 0,1 0-1 0 0,-1 0 0 0 0,1 0 0 0 0,0 0 0 0 0,0 0 0 0 0,0 0 0 0 0,0 0 1 0 0,-1 4-1 0 0,2-4 14 0 0,1-1 1 0 0,-1 1 0 0 0,0-1-1 0 0,1 0 1 0 0,-1 1 0 0 0,1-1-1 0 0,0 0 1 0 0,-1 1-1 0 0,1-1 1 0 0,0 0 0 0 0,0 0-1 0 0,0 0 1 0 0,0 0 0 0 0,0 1-1 0 0,0-1 1 0 0,0-1-1 0 0,0 1 1 0 0,0 0 0 0 0,0 0-1 0 0,0 0 1 0 0,1-1 0 0 0,-1 1-1 0 0,0 0 1 0 0,1-1-1 0 0,-1 1 1 0 0,0-1 0 0 0,1 0-1 0 0,-1 1 1 0 0,4-1-1 0 0,3 2 133 0 0,1 0-1 0 0,0-1 0 0 0,0 0 1 0 0,0-1-1 0 0,0 0 0 0 0,0 0 0 0 0,17-4 1 0 0,28-7-1827 0 0,-20 1-4712 0 0,-28 9 4733 0 0,6-3-5720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2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16980 0 0,'6'1'1840'0'0,"0"2"-720"0"0,1-2-640 0 0,-4 2-128 0 0,-1-2-31 0 0,-1-1-418 0 0,0 0-607 0 0,-1-3-656 0 0,-1 0-832 0 0,0-5-905 0 0,-4-2-584 0 0,-2-4-2736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4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 11074 0 0,'-21'3'2592'0'0,"11"-4"-1789"0"0,9-2-97 0 0,3 3-621 0 0,0-1 1 0 0,1 0-1 0 0,-1 1 0 0 0,0-1 0 0 0,0 1 1 0 0,0 0-1 0 0,0 0 0 0 0,0-1 0 0 0,0 2 0 0 0,0-1 1 0 0,1 0-1 0 0,-1 0 0 0 0,0 1 0 0 0,2 0 1 0 0,36 11 1124 0 0,-19-5-497 0 0,-10-4-408 0 0,1 0-1 0 0,-1-1 1 0 0,1 0-1 0 0,0 0 1 0 0,0-2-1 0 0,-1 1 1 0 0,1-1-1 0 0,0-1 0 0 0,13-2 1 0 0,45-8 230 0 0,1 3 1 0 0,0 3 0 0 0,0 3-1 0 0,122 13 1 0 0,-99-7-488 0 0,165-16 0 0 0,58 1 4 0 0,394 59-33 0 0,-473-46 7 0 0,-137-4-1 0 0,147 17 1 0 0,279 26-10 0 0,-312-48 12 0 0,-152 2 80 0 0,0 2 1 0 0,0 4 0 0 0,72 9 0 0 0,88 13 104 0 0,-193-23-516 0 0,0 0 0 0 0,0-2 0 0 0,-1-2 0 0 0,1 0 0 0 0,42-13 0 0 0,-54 11-1034 0 0,-7 2 479 0 0,1 0 1 0 0,-1 1-1 0 0,1 0 1 0 0,0 1-1 0 0,0 0 1 0 0,1 1-1 0 0,-1 0 1 0 0,23 2-1 0 0,50 15-7118 0 0,-67-13 3973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7:4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57 18028 0 0,'-16'1'1627'0'0,"16"-1"-1627"0"0,0 0-1 0 0,0-1 1 0 0,0 1-1 0 0,-1 0 1 0 0,1 0-1 0 0,0 0 1 0 0,0 0-1 0 0,0 0 1 0 0,0 0-1 0 0,0 0 1 0 0,0 0-1 0 0,0 0 1 0 0,0 0-1 0 0,0 0 0 0 0,0 0 1 0 0,0 0-1 0 0,0 0 1 0 0,-1-1-1 0 0,1 1 1 0 0,0 0-1 0 0,0 0 1 0 0,0 0-1 0 0,0 0 1 0 0,0 0-1 0 0,0 0 1 0 0,0 0-1 0 0,0 0 1 0 0,0 0-1 0 0,0-1 0 0 0,0 1 1 0 0,0 0-1 0 0,0 0 1 0 0,0 0-1 0 0,0 0 1 0 0,0 0-1 0 0,0 0 1 0 0,0 0-1 0 0,0 0 1 0 0,0-1-1 0 0,0 1 1 0 0,1 0-1 0 0,-1 0 1 0 0,0 0-1 0 0,0 0 0 0 0,0 0 1 0 0,0 0-1 0 0,0 0 1 0 0,0 0-1 0 0,0 0 1 0 0,0 0-1 0 0,0 0 1 0 0,0-1-1 0 0,0 1 1 0 0,0 0-1 0 0,0 0 1 0 0,1 0-1 0 0,-1 0 1 0 0,0 0-1 0 0,0 0 0 0 0,2-1-35 0 0,0 0 0 0 0,-1 0 0 0 0,1 0 0 0 0,0 1 0 0 0,0-1 0 0 0,0 1 0 0 0,0-1 0 0 0,0 1 0 0 0,0-1 0 0 0,0 1 0 0 0,0 0 0 0 0,3 0 0 0 0,19 1 196 0 0,0-1 0 0 0,0-1 0 0 0,-1-1 0 0 0,46-10 0 0 0,-13 1-119 0 0,1 2 1 0 0,87-3 0 0 0,114 15 1103 0 0,-224-2-755 0 0,434 40 556 0 0,-328-25-68 0 0,2-7 1 0 0,172-9-1 0 0,69 11-649 0 0,-343-8-229 0 0,60-2 53 0 0,168-21-1 0 0,-165 9 3 0 0,154 3 0 0 0,-139 14 49 0 0,633 10 382 0 0,-726-17-1049 0 0,0-1 0 0 0,0-2 0 0 0,39-9 0 0 0,-7-8-9428 0 0,-45 17 2357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11138 0 0,'5'-4'749'0'0,"0"0"-1"0"0,0 0 0 0 0,1 0 0 0 0,-1 0 0 0 0,1 1 0 0 0,0 0 0 0 0,0 0 1 0 0,0 0-1 0 0,7-1 0 0 0,-8 2-741 0 0,0 1-1 0 0,0-1 1 0 0,0 2-1 0 0,1-1 1 0 0,-1 0 0 0 0,0 1-1 0 0,0 0 1 0 0,1 0-1 0 0,-1 1 1 0 0,0-1 0 0 0,0 1-1 0 0,1 0 1 0 0,-1 1-1 0 0,0-1 1 0 0,0 1 0 0 0,0 0-1 0 0,0 0 1 0 0,7 6-1 0 0,-11-8-135 0 0,-1 0 0 0 0,1 0 1 0 0,-1 0-1 0 0,1 0 0 0 0,-1 1 0 0 0,0-1 0 0 0,1 0 0 0 0,-1 0 0 0 0,1 1 0 0 0,-1-1 0 0 0,0 0 0 0 0,1 0 0 0 0,-1 1 0 0 0,0-1 0 0 0,1 1 0 0 0,-1-1 0 0 0,0 0 0 0 0,0 1 0 0 0,1-1 0 0 0,-1 1 1 0 0,0-1-1 0 0,0 0 0 0 0,0 1 0 0 0,1-1 0 0 0,-1 1 0 0 0,0-1 0 0 0,0 1 0 0 0,0-1 0 0 0,0 1 0 0 0,0-1 0 0 0,0 1 0 0 0,0-1 0 0 0,0 1 0 0 0,0-1 0 0 0,0 0 0 0 0,0 1 0 0 0,-1-1 0 0 0,1 1 1 0 0,0-1-1 0 0,0 1 0 0 0,0-1 0 0 0,0 1 0 0 0,-1-1 0 0 0,1 0 0 0 0,0 1 0 0 0,-1-1 0 0 0,1 0 0 0 0,0 1 0 0 0,0-1 0 0 0,-1 0 0 0 0,0 1 0 0 0,-23 9-6236 0 0,8-7 2890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28:5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33 154 15035 0 0,'-9'10'1558'0'0,"9"-9"-1564"0"0,-1-1 0 0 0,1 1 0 0 0,-1 0-1 0 0,1 0 1 0 0,-1 0 0 0 0,1-1 0 0 0,-1 1 0 0 0,1 0-1 0 0,-1-1 1 0 0,1 1 0 0 0,-1-1 0 0 0,0 1 0 0 0,0-1-1 0 0,1 1 1 0 0,-1-1 0 0 0,0 1 0 0 0,0-1 0 0 0,1 1-1 0 0,-1-1 1 0 0,0 0 0 0 0,0 0 0 0 0,0 1 0 0 0,0-1-1 0 0,0 0 1 0 0,1 0 0 0 0,-1 0 0 0 0,0 0-1 0 0,0 0 1 0 0,0 0 0 0 0,-2 0 0 0 0,40-2-229 0 0,-1 3 250 0 0,-1-1-1 0 0,1-2 0 0 0,39-7 1 0 0,43-3 417 0 0,138 13 2331 0 0,-87 3-1658 0 0,616-36 170 0 0,-545 18-1123 0 0,73-17-3 0 0,136-3 401 0 0,-287 37-668 0 0,191-1 1361 0 0,-1-29-422 0 0,-269 18-795 0 0,1 4-1 0 0,0 3 1 0 0,138 16 0 0 0,-130-7-37 0 0,100-7 1 0 0,90-19 42 0 0,-159 9-38 0 0,-79 10 29 0 0,1 1 1 0 0,-1 3 0 0 0,0 1-1 0 0,61 16 1 0 0,-55-10-166 0 0,2-2 1 0 0,86 4-1 0 0,-131-13-693 0 0,17 0 1366 0 0,-16 1-3648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2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199 371 6361 0 0,'-3'1'225'0'0,"0"0"0"0"0,0 1 0 0 0,0-1 0 0 0,0 1 0 0 0,1 0 0 0 0,-1 0-1 0 0,0 0 1 0 0,1 0 0 0 0,-1 0 0 0 0,1 1 0 0 0,0-1 0 0 0,0 1 0 0 0,0 0 0 0 0,-2 3-1 0 0,1 0 192 0 0,1 0 0 0 0,0 0 0 0 0,1 1 0 0 0,-1-1 0 0 0,0 11 0 0 0,0 1-10 0 0,1-8-160 0 0,0 1-1 0 0,2 0 1 0 0,-1 0 0 0 0,1 0-1 0 0,1 0 1 0 0,0-1 0 0 0,0 1-1 0 0,1-1 1 0 0,1 1 0 0 0,0-1-1 0 0,8 17 1 0 0,-7-19-231 0 0,-1 1 1 0 0,1 0-1 0 0,1-1 0 0 0,0 0 1 0 0,0-1-1 0 0,0 1 1 0 0,1-1-1 0 0,0 0 0 0 0,1-1 1 0 0,-1 1-1 0 0,1-2 1 0 0,0 1-1 0 0,11 5 0 0 0,-12-9 23 0 0,-1-1-1 0 0,0 1 1 0 0,0-1 0 0 0,1 0-1 0 0,-1-1 1 0 0,0 0-1 0 0,1 0 1 0 0,-1 0-1 0 0,0-1 1 0 0,1 0-1 0 0,-1 0 1 0 0,0 0-1 0 0,0-1 1 0 0,0 0-1 0 0,0 0 1 0 0,0-1-1 0 0,0 1 1 0 0,-1-1-1 0 0,1-1 1 0 0,7-5 0 0 0,6-4 26 0 0,-2-1 1 0 0,0 0-1 0 0,0-2 1 0 0,21-26-1 0 0,-28 31-41 0 0,-1-1-1 0 0,-1-1 0 0 0,0 1 1 0 0,0-1-1 0 0,-2-1 0 0 0,1 0 1 0 0,-2 0-1 0 0,0 0 0 0 0,-1 0 1 0 0,0-1-1 0 0,-1 1 0 0 0,2-22 1 0 0,-4 15-22 0 0,-1 0 0 0 0,-1 0 0 0 0,-1 0 1 0 0,-1 0-1 0 0,-1 0 0 0 0,0 1 0 0 0,-2-1 0 0 0,-10-25 1 0 0,10 31 2 0 0,0 1 0 0 0,-2 0 0 0 0,0 0 0 0 0,0 0 0 0 0,-1 1 0 0 0,-1 0 1 0 0,0 1-1 0 0,-1 0 0 0 0,0 1 0 0 0,-15-12 0 0 0,21 19 76 0 0,0 1-1 0 0,0-1 0 0 0,0 1 1 0 0,0 0-1 0 0,0 0 1 0 0,-1 1-1 0 0,1-1 1 0 0,-1 1-1 0 0,0 0 1 0 0,1 1-1 0 0,-1 0 1 0 0,0 0-1 0 0,0 0 1 0 0,0 0-1 0 0,0 1 1 0 0,0 0-1 0 0,0 0 1 0 0,0 1-1 0 0,0 0 1 0 0,0 0-1 0 0,0 0 1 0 0,0 1-1 0 0,1-1 1 0 0,-1 1-1 0 0,0 1 1 0 0,1-1-1 0 0,0 1 1 0 0,-1 0-1 0 0,-7 7 1 0 0,-3 3 91 0 0,0 2 1 0 0,1 0 0 0 0,1 1 0 0 0,-21 30 0 0 0,23-30-213 0 0,0 0 0 0 0,-1-1 1 0 0,0 0-1 0 0,-1-1 0 0 0,-27 21 0 0 0,40-34 25 0 0,-9 5-412 0 0,1 1 1 0 0,-1 0-1 0 0,1 1 1 0 0,-8 9-1 0 0,15-15-14 0 0,0 1 0 0 0,0-1 0 0 0,0 1 0 0 0,0 0 0 0 0,1 0 0 0 0,-1 0 0 0 0,1 0-1 0 0,0 0 1 0 0,0 0 0 0 0,0 0 0 0 0,0 0 0 0 0,0 0 0 0 0,1 0 0 0 0,-1 0 0 0 0,1 1 0 0 0,0-1 0 0 0,0 0 0 0 0,0 0 0 0 0,1 6 0 0 0,4 7-5050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48 6513 0 0,'-16'-5'1233'0'0,"-4"-1"1334"0"0,19 6-2496 0 0,1-1 0 0 0,-1 1 0 0 0,1 0 0 0 0,-1-1 0 0 0,1 1-1 0 0,-1 0 1 0 0,1-1 0 0 0,0 1 0 0 0,-1-1 0 0 0,1 1 0 0 0,0-1 0 0 0,-1 1 0 0 0,1-1 0 0 0,0 0 0 0 0,-1 1 0 0 0,1-1-1 0 0,0 1 1 0 0,0-1 0 0 0,0 1 0 0 0,0-1 0 0 0,-1 0 0 0 0,1 1 0 0 0,0-1 0 0 0,0 1 0 0 0,0-1 0 0 0,0 0-1 0 0,1 1 1 0 0,-1-2 0 0 0,0 1 63 0 0,0 0-1 0 0,0 0 1 0 0,0 0 0 0 0,0 0-1 0 0,0 0 1 0 0,0 0-1 0 0,1 0 1 0 0,-1 0-1 0 0,0 0 1 0 0,1 0-1 0 0,-1 0 1 0 0,1 0 0 0 0,-1 0-1 0 0,1 0 1 0 0,-1 0-1 0 0,1 1 1 0 0,-1-1-1 0 0,1 0 1 0 0,0 0-1 0 0,1-1 1 0 0,-1 2-53 0 0,1 1-1 0 0,0-1 1 0 0,-1 0 0 0 0,1 0 0 0 0,-1 1-1 0 0,1-1 1 0 0,-1 1 0 0 0,1-1 0 0 0,-1 1-1 0 0,0-1 1 0 0,1 1 0 0 0,1 1 0 0 0,3 1-136 0 0,25 12 129 0 0,0-2 1 0 0,1-1-1 0 0,39 9 1 0 0,-54-17-77 0 0,1-1 1 0 0,0-1-1 0 0,-1-1 1 0 0,1 0-1 0 0,0-1 0 0 0,0-1 1 0 0,31-5-1 0 0,-33 2-499 0 0,-4 1 663 0 0,-1 1 1 0 0,0 1-1 0 0,16-1 0 0 0,-23 2-967 0 0,0 0-1 0 0,0 0 1 0 0,0 1-1 0 0,-1 0 1 0 0,1 0-1 0 0,0 0 1 0 0,0 0-1 0 0,4 3 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6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7994 0 0,'-15'3'5030'0'0,"21"5"-2706"0"0,28 8-1656 0 0,-28-14-542 0 0,16 8 336 0 0,0 0-1 0 0,-1 2 0 0 0,-1 0 1 0 0,0 2-1 0 0,0 0 1 0 0,-1 1-1 0 0,23 25 1 0 0,-39-37-349 0 0,-1 0 1 0 0,0 0 0 0 0,0 1 0 0 0,0-1 0 0 0,-1 1 0 0 0,1 0-1 0 0,-1-1 1 0 0,0 1 0 0 0,0 0 0 0 0,0 0 0 0 0,-1-1 0 0 0,1 1-1 0 0,-1 0 1 0 0,0 0 0 0 0,0 0 0 0 0,0 0 0 0 0,0 0-1 0 0,-1 0 1 0 0,0 0 0 0 0,0-1 0 0 0,0 1 0 0 0,0 0 0 0 0,0 0-1 0 0,-1-1 1 0 0,0 1 0 0 0,1-1 0 0 0,-1 1 0 0 0,-1-1 0 0 0,1 0-1 0 0,-3 4 1 0 0,-1 0-70 0 0,0 0 0 0 0,0-1 0 0 0,0 1-1 0 0,-1-1 1 0 0,0 0 0 0 0,0-1 0 0 0,0 1 0 0 0,-1-2 0 0 0,0 1-1 0 0,0-1 1 0 0,0 0 0 0 0,-11 3 0 0 0,6-3-174 0 0,0-1 0 0 0,-1-1-1 0 0,1 0 1 0 0,-1-1 0 0 0,0 0 0 0 0,-15-2 0 0 0,66 18-12035 0 0,-13-6 5702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45 5265 0 0,'-47'-10'1927'0'0,"46"10"-1787"0"0,0 0 0 0 0,0-1 0 0 0,0 1 0 0 0,0-1 0 0 0,0 1 0 0 0,1 0 0 0 0,-1-1 0 0 0,0 1 0 0 0,0-1 0 0 0,0 0 0 0 0,1 1 1 0 0,-1-1-1 0 0,0 0 0 0 0,1 1 0 0 0,-1-1 0 0 0,0 0 0 0 0,0-1 0 0 0,1 1-13 0 0,0 0 0 0 0,0 0-1 0 0,1 0 1 0 0,-1 1 0 0 0,0-1 0 0 0,1 0 0 0 0,-1 0 0 0 0,0 1 0 0 0,1-1 0 0 0,-1 0 0 0 0,1 1-1 0 0,-1-1 1 0 0,1 0 0 0 0,-1 1 0 0 0,1-1 0 0 0,0 1 0 0 0,-1-1 0 0 0,1 1 0 0 0,0-1 0 0 0,-1 1-1 0 0,1 0 1 0 0,0-1 0 0 0,-1 1 0 0 0,1 0 0 0 0,0-1 0 0 0,1 1 0 0 0,2-2 1 0 0,-1 1 1 0 0,1 0-1 0 0,0 0 0 0 0,0 0 1 0 0,0 0-1 0 0,0 1 0 0 0,0-1 1 0 0,0 1-1 0 0,0 0 0 0 0,0 0 1 0 0,-1 1-1 0 0,1-1 0 0 0,0 1 1 0 0,0 0-1 0 0,0 0 0 0 0,0 0 1 0 0,-1 0-1 0 0,1 1 1 0 0,0-1-1 0 0,-1 1 0 0 0,1 0 1 0 0,-1 0-1 0 0,0 1 0 0 0,0-1 1 0 0,0 0-1 0 0,0 1 0 0 0,0 0 1 0 0,4 5-1 0 0,1 1-85 0 0,-1 0 0 0 0,1 0 0 0 0,-2 1 1 0 0,1 0-1 0 0,-2 1 0 0 0,1-1 0 0 0,-1 1 0 0 0,4 16 0 0 0,-7-21 2 0 0,0 0 0 0 0,-1 1 0 0 0,0-1 1 0 0,0 0-1 0 0,0 1 0 0 0,-1-1 0 0 0,0 1 0 0 0,0-1 0 0 0,-1 1 0 0 0,0-1 1 0 0,0 1-1 0 0,-3 9 0 0 0,2-12-40 0 0,0 0 0 0 0,0 0 1 0 0,0 0-1 0 0,0-1 0 0 0,-1 1 1 0 0,1-1-1 0 0,-1 0 0 0 0,0 0 0 0 0,0 0 1 0 0,0 0-1 0 0,0 0 0 0 0,-1-1 0 0 0,1 1 1 0 0,-1-1-1 0 0,1 0 0 0 0,-1 0 0 0 0,0 0 1 0 0,0-1-1 0 0,0 1 0 0 0,-6 1 1 0 0,10-4-18 0 0,0 1 0 0 0,-1 0 1 0 0,1 0-1 0 0,0 0 1 0 0,-1 0-1 0 0,1 0 1 0 0,0 0-1 0 0,-1 0 1 0 0,1 0-1 0 0,0 0 1 0 0,0 0-1 0 0,-1 0 1 0 0,1 0-1 0 0,0 0 1 0 0,-1 0-1 0 0,1 0 1 0 0,0 1-1 0 0,-1-1 0 0 0,1 0 1 0 0,0 0-1 0 0,0 0 1 0 0,-1 0-1 0 0,1 1 1 0 0,0-1-1 0 0,0 0 1 0 0,-1 0-1 0 0,1 0 1 0 0,0 1-1 0 0,0-1 1 0 0,0 0-1 0 0,-1 0 1 0 0,1 1-1 0 0,0-1 1 0 0,0 0-1 0 0,0 1 0 0 0,0-1 1 0 0,0 0-1 0 0,0 0 1 0 0,0 1-1 0 0,-1 0 1 0 0,17 2-266 0 0,24-1 86 0 0,-19-1 96 0 0,0 0-1 0 0,0 2 0 0 0,42 9 1 0 0,-10 4-2450 0 0,-26-11-3464 0 0,-22-6 1292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9226 0 0,'5'2'376'0'0,"5"5"-118"0"0,1 0 0 0 0,0-1 0 0 0,1-1 0 0 0,0 0 0 0 0,14 4 0 0 0,-22-8-509 0 0,0 0 0 0 0,0-1 0 0 0,0 1 0 0 0,0-1 0 0 0,0 0 0 0 0,0-1 0 0 0,0 1 0 0 0,0-1 0 0 0,-1 1 0 0 0,1-1 0 0 0,0 0 0 0 0,0 0 0 0 0,-1-1 0 0 0,1 1 0 0 0,0-1 0 0 0,-1 0 0 0 0,0 0 0 0 0,1 0 0 0 0,-1 0 0 0 0,0-1 0 0 0,4-3 0 0 0,29-30-152 0 0,-33 33 670 0 0,-1 1 0 0 0,0-1 0 0 0,0 0 0 0 0,0 0-1 0 0,0 0 1 0 0,-1 0 0 0 0,1 0 0 0 0,-1 0 0 0 0,1 0-1 0 0,-1 0 1 0 0,0-1 0 0 0,0-5 0 0 0,-5 15 4111 0 0,-14 23-994 0 0,13-11-2937 0 0,2-1 0 0 0,-1 1 0 0 0,2 0 0 0 0,1 0 0 0 0,0 20 0 0 0,3 48-2430 0 0,0-59 239 0 0,-1 6-5692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39 335 6561 0 0,'-4'6'687'0'0,"-1"0"0"0"0,1 1-1 0 0,0-1 1 0 0,1 1-1 0 0,0 0 1 0 0,0 0 0 0 0,0 0-1 0 0,1 0 1 0 0,0 0 0 0 0,0 1-1 0 0,-1 13 1 0 0,3-18-637 0 0,0 0 0 0 0,0-1 0 0 0,0 1 0 0 0,1 0 0 0 0,-1-1 0 0 0,1 1-1 0 0,-1 0 1 0 0,1-1 0 0 0,0 1 0 0 0,0-1 0 0 0,0 1 0 0 0,0-1 0 0 0,1 0 0 0 0,-1 1 0 0 0,1-1 0 0 0,-1 0 0 0 0,1 0 0 0 0,0 0 0 0 0,0 0 0 0 0,0 0 0 0 0,0 0 0 0 0,0-1 0 0 0,0 1 0 0 0,1-1 0 0 0,-1 1-1 0 0,0-1 1 0 0,1 0 0 0 0,-1 0 0 0 0,1 0 0 0 0,-1 0 0 0 0,1-1 0 0 0,0 1 0 0 0,-1-1 0 0 0,1 1 0 0 0,0-1 0 0 0,3 0 0 0 0,8 0-316 0 0,0-1 0 0 0,-1-1 1 0 0,1 0-1 0 0,-1-1 0 0 0,0 0 0 0 0,0-1 1 0 0,0 0-1 0 0,0-1 0 0 0,15-9 0 0 0,1 2-3694 0 0,-5 3-1926 0 0</inkml:trace>
  <inkml:trace contextRef="#ctx0" brushRef="#br0" timeOffset="1">286 42 12043 0 0,'-1'-3'293'0'0,"-1"1"0"0"0,1-1 0 0 0,-1 1 0 0 0,1-1 1 0 0,0 0-1 0 0,0 0 0 0 0,0 1 0 0 0,1-1 1 0 0,-1 0-1 0 0,0-4 0 0 0,1 7-257 0 0,0-1-1 0 0,0 1 1 0 0,0 0-1 0 0,0-1 1 0 0,0 1-1 0 0,1 0 1 0 0,-1-1-1 0 0,0 1 1 0 0,0 0-1 0 0,0-1 1 0 0,0 1-1 0 0,0 0 1 0 0,1 0-1 0 0,-1-1 1 0 0,0 1-1 0 0,0 0 1 0 0,1-1-1 0 0,-1 1 1 0 0,0 0 0 0 0,0 0-1 0 0,1 0 1 0 0,-1-1-1 0 0,0 1 1 0 0,1 0-1 0 0,-1 0 1 0 0,0 0-1 0 0,1 0 1 0 0,-1 0-1 0 0,1-1 1 0 0,20 5 282 0 0,28 18 257 0 0,-7-2-1996 0 0,-16-12-7117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8546 0 0,'1'1'351'0'0,"-1"0"-1"0"0,0 0 1 0 0,1 0 0 0 0,0 0 0 0 0,-1 0 0 0 0,1 0-1 0 0,0 0 1 0 0,0 0 0 0 0,-1 0 0 0 0,1 0 0 0 0,0-1-1 0 0,0 1 1 0 0,0 0 0 0 0,0-1 0 0 0,0 1 0 0 0,0 0-1 0 0,0-1 1 0 0,0 1 0 0 0,2 0 0 0 0,28 11 301 0 0,-22-8-110 0 0,-3-2-380 0 0,36 18 291 0 0,-41-20-430 0 0,0 1 0 0 0,0-1 1 0 0,0 1-1 0 0,0-1 0 0 0,0 1 0 0 0,0-1 1 0 0,0 1-1 0 0,0 0 0 0 0,-1-1 0 0 0,1 1 0 0 0,0 0 1 0 0,-1 0-1 0 0,1 0 0 0 0,0 0 0 0 0,-1-1 1 0 0,1 1-1 0 0,-1 0 0 0 0,1 0 0 0 0,-1 0 1 0 0,1 0-1 0 0,-1 0 0 0 0,0 0 0 0 0,0 0 0 0 0,1 1 1 0 0,-1-1-1 0 0,0 0 0 0 0,0 0 0 0 0,0 0 1 0 0,0 0-1 0 0,0 0 0 0 0,0 0 0 0 0,-1 0 0 0 0,1 0 1 0 0,-1 2-1 0 0,-15 16 386 0 0,14-17-402 0 0,1 0 1 0 0,-1-1 0 0 0,0 1-1 0 0,1 0 1 0 0,-1 0-1 0 0,1 0 1 0 0,0 0-1 0 0,0 0 1 0 0,-2 4-1 0 0,3-5-8 0 0,0 1-1 0 0,0-1 0 0 0,0 0 1 0 0,0 1-1 0 0,0-1 0 0 0,0 0 1 0 0,1 1-1 0 0,-1-1 1 0 0,0 0-1 0 0,1 1 0 0 0,-1-1 1 0 0,1 0-1 0 0,0 0 1 0 0,-1 0-1 0 0,1 0 0 0 0,0 1 1 0 0,0-1-1 0 0,-1 0 0 0 0,1 0 1 0 0,0 0-1 0 0,0-1 1 0 0,0 1-1 0 0,2 1 0 0 0,2 2-3 0 0,0 0-1 0 0,1 0 1 0 0,-1-1-1 0 0,1 0 1 0 0,0 0-1 0 0,0 0 1 0 0,0-1-1 0 0,0 0 1 0 0,1 0-1 0 0,-1 0 1 0 0,8 0-1 0 0,-11-1 10 0 0,0-1-1 0 0,0 1 0 0 0,0-1 0 0 0,0 0 1 0 0,-1 0-1 0 0,1 0 0 0 0,0 0 1 0 0,0-1-1 0 0,0 1 0 0 0,-1-1 0 0 0,1 0 1 0 0,0 1-1 0 0,-1-1 0 0 0,1-1 1 0 0,0 1-1 0 0,-1 0 0 0 0,1-1 0 0 0,-1 1 1 0 0,0-1-1 0 0,1 1 0 0 0,-1-1 1 0 0,0 0-1 0 0,0 0 0 0 0,0 0 0 0 0,0-1 1 0 0,-1 1-1 0 0,1 0 0 0 0,1-4 1 0 0,-2 4 11 0 0,0 1 0 0 0,-1-1 0 0 0,1 0 0 0 0,-1 0 0 0 0,0 1 0 0 0,1-1 0 0 0,-1 0 1 0 0,0 0-1 0 0,0 0 0 0 0,0 0 0 0 0,0 1 0 0 0,0-1 0 0 0,-1 0 0 0 0,1 0 0 0 0,0 0 0 0 0,-1 1 1 0 0,1-1-1 0 0,-1 0 0 0 0,-1-2 0 0 0,0 0-16 0 0,-1 0 1 0 0,1 1-1 0 0,-1 0 1 0 0,0 0-1 0 0,0-1 0 0 0,0 1 1 0 0,0 1-1 0 0,-5-5 1 0 0,2 3-94 0 0,0 0-1 0 0,0 1 1 0 0,0-1 0 0 0,-1 1 0 0 0,1 1 0 0 0,-1-1 0 0 0,1 1-1 0 0,-1 0 1 0 0,0 1 0 0 0,-9-2 0 0 0,15 4 76 0 0,0-1 1 0 0,1 0-1 0 0,-1 0 1 0 0,1 1-1 0 0,0-1 1 0 0,-1 1-1 0 0,1-1 1 0 0,-1 0-1 0 0,1 1 1 0 0,-1-1-1 0 0,1 1 0 0 0,0-1 1 0 0,-1 1-1 0 0,1-1 1 0 0,0 1-1 0 0,0-1 1 0 0,-1 1-1 0 0,1-1 1 0 0,0 1-1 0 0,0 0 1 0 0,0-1-1 0 0,0 1 1 0 0,0-1-1 0 0,0 1 1 0 0,0-1-1 0 0,0 1 0 0 0,0 0 1 0 0,0-1-1 0 0,0 1 1 0 0,0-1-1 0 0,0 1 1 0 0,0-1-1 0 0,0 1 1 0 0,1 0-1 0 0,-1-1 1 0 0,0 1-1 0 0,1 0 1 0 0,8 31-26 0 0,-7-24 40 0 0,0 0 105 0 0,0 1 1 0 0,0-1 0 0 0,-1 1 0 0 0,0 0-1 0 0,-1-1 1 0 0,0 1 0 0 0,0 0 0 0 0,-1-1-1 0 0,0 1 1 0 0,-3 11 0 0 0,2-16-114 0 0,1 0 0 0 0,-1 0 0 0 0,1 0 1 0 0,-1 0-1 0 0,-1 0 0 0 0,1 0 0 0 0,0-1 0 0 0,-1 0 0 0 0,0 1 1 0 0,0-1-1 0 0,0 0 0 0 0,0 0 0 0 0,0 0 0 0 0,0-1 1 0 0,-1 1-1 0 0,0-1 0 0 0,1 0 0 0 0,-1 0 0 0 0,0 0 1 0 0,0 0-1 0 0,0-1 0 0 0,-6 2 0 0 0,-4 4-343 0 0,13 1 173 0 0,23 9 233 0 0,-16-14-32 0 0,1 0-1 0 0,-1 0 0 0 0,1 0 0 0 0,0-1 0 0 0,-1 0 1 0 0,1-1-1 0 0,0 0 0 0 0,0 0 0 0 0,0 0 0 0 0,12-1 1 0 0,8-1-602 0 0,40-9 1 0 0,-30 4-1936 0 0,-2-1-2992 0 0,-19 1 377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5401 0 0,'-12'-18'3332'0'0,"7"18"-1001"0"0,3 12-844 0 0,-1 62-824 0 0,1-35-235 0 0,4 51 0 0 0,-1-89-431 0 0,-1 0 1 0 0,0-1 0 0 0,1 1 0 0 0,-1 0 0 0 0,0 0-1 0 0,1-1 1 0 0,-1 1 0 0 0,1 0 0 0 0,-1-1 0 0 0,1 1-1 0 0,-1 0 1 0 0,1-1 0 0 0,0 1 0 0 0,-1-1-1 0 0,1 1 1 0 0,0-1 0 0 0,-1 1 0 0 0,1-1 0 0 0,0 0-1 0 0,0 1 1 0 0,-1-1 0 0 0,1 0 0 0 0,0 0 0 0 0,0 1-1 0 0,0-1 1 0 0,-1 0 0 0 0,1 0 0 0 0,0 0 0 0 0,0 0-1 0 0,0 0 1 0 0,-1 0 0 0 0,1 0 0 0 0,0 0-1 0 0,0 0 1 0 0,1-1 0 0 0,39-7-122 0 0,-29 4 101 0 0,62-6-119 0 0,-42 10-2385 0 0,-25 0-112 0 0,0-2-2351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9226 0 0,'-2'2'440'0'0,"1"0"0"0"0,0-1 0 0 0,-1 1 0 0 0,1 0 0 0 0,0 0-1 0 0,0 0 1 0 0,0 0 0 0 0,0 0 0 0 0,0 0 0 0 0,1 0 0 0 0,-1 0 0 0 0,0 0 0 0 0,1 0 0 0 0,-1 3 0 0 0,1 0-53 0 0,0-1-1 0 0,1 0 1 0 0,-1 1 0 0 0,1-1 0 0 0,-1 0-1 0 0,4 8 1 0 0,1 3-155 0 0,2-1 0 0 0,0 1 0 0 0,9 13-1 0 0,-11-20 74 0 0,8 15-162 0 0,27 34 0 0 0,-35-51-124 0 0,-1 0 1 0 0,1-1-1 0 0,1 0 1 0 0,-1 0-1 0 0,1 0 1 0 0,0 0-1 0 0,0-1 1 0 0,0 0-1 0 0,1-1 1 0 0,12 6-1 0 0,-18-8-12 0 0,0-1-1 0 0,1 1 0 0 0,-1-1 0 0 0,0 0 0 0 0,0 1 1 0 0,1-1-1 0 0,-1 0 0 0 0,0 0 0 0 0,1 0 0 0 0,-1 0 1 0 0,1 0-1 0 0,-1-1 0 0 0,0 1 0 0 0,1 0 1 0 0,-1 0-1 0 0,0-1 0 0 0,0 1 0 0 0,1-1 0 0 0,-1 1 1 0 0,0-1-1 0 0,0 0 0 0 0,0 1 0 0 0,0-1 0 0 0,0 0 1 0 0,2-1-1 0 0,-2 0-6 0 0,1 0 0 0 0,0-1 0 0 0,-1 1 0 0 0,0-1 0 0 0,1 1 1 0 0,-1-1-1 0 0,0 0 0 0 0,0 1 0 0 0,0-1 0 0 0,-1 0 0 0 0,1-3 0 0 0,1-5-260 0 0,-2 1 1 0 0,1-1-1 0 0,-1 1 0 0 0,-1 0 0 0 0,-2-17 0 0 0,1 22 3 0 0,1-1 0 0 0,-1 1-1 0 0,0 1 1 0 0,0-1 0 0 0,-1 0 0 0 0,1 0-1 0 0,-1 1 1 0 0,0 0 0 0 0,-1-1 0 0 0,1 1-1 0 0,0 0 1 0 0,-1 1 0 0 0,0-1 0 0 0,0 0-1 0 0,0 1 1 0 0,-1 0 0 0 0,1 0 0 0 0,-8-3-1 0 0,9 4 248 0 0,0 1 1 0 0,1 0-1 0 0,-1 0 0 0 0,0 1 0 0 0,0-1 1 0 0,0 0-1 0 0,0 1 0 0 0,0 0 0 0 0,0 0 1 0 0,0-1-1 0 0,0 2 0 0 0,0-1 0 0 0,0 0 1 0 0,1 1-1 0 0,-1-1 0 0 0,0 1 0 0 0,0 0 1 0 0,0 0-1 0 0,0 0 0 0 0,1 0 0 0 0,-1 1 1 0 0,0-1-1 0 0,1 1 0 0 0,-1-1 0 0 0,1 1 1 0 0,0 0-1 0 0,0 0 0 0 0,0 0 0 0 0,0 0 1 0 0,0 1-1 0 0,0-1 0 0 0,0 0 0 0 0,0 1 1 0 0,-1 3-1 0 0,2-5 37 0 0,0 1 0 0 0,0-1 0 0 0,0 1-1 0 0,0 0 1 0 0,0-1 0 0 0,0 1 0 0 0,0 0 0 0 0,1-1 0 0 0,-1 1 0 0 0,1 0-1 0 0,-1 0 1 0 0,1 0 0 0 0,0 0 0 0 0,0 0 0 0 0,-1-1 0 0 0,1 1 0 0 0,1 0 0 0 0,-1 0-1 0 0,0 0 1 0 0,1 2 0 0 0,0-3 49 0 0,0-1-1 0 0,0 1 1 0 0,0 0-1 0 0,0-1 1 0 0,0 1-1 0 0,0 0 1 0 0,1-1-1 0 0,-1 1 1 0 0,0-1-1 0 0,0 0 1 0 0,0 1-1 0 0,1-1 0 0 0,-1 0 1 0 0,0 0-1 0 0,1 0 1 0 0,-1 0-1 0 0,0 0 1 0 0,1 0-1 0 0,-1 0 1 0 0,0 0-1 0 0,0 0 1 0 0,1-1-1 0 0,-1 1 1 0 0,0 0-1 0 0,0-1 1 0 0,1 1-1 0 0,1-2 1 0 0,22-5 382 0 0,1 2 1 0 0,1 1 0 0 0,35-2-1 0 0,-28 4-2051 0 0,-32 2 1195 0 0,1-1-1 0 0,-1 1 1 0 0,0 0-1 0 0,1-1 1 0 0,-1 1-1 0 0,0-1 1 0 0,1 0 0 0 0,-1 1-1 0 0,0-1 1 0 0,0 0-1 0 0,0-1 1 0 0,0 1-1 0 0,0 0 1 0 0,0 0-1 0 0,0-1 1 0 0,0 0-1 0 0,0 1 1 0 0,-1-1 0 0 0,1 0-1 0 0,0 0 1 0 0,-1 1-1 0 0,0-1 1 0 0,1 0-1 0 0,-1-1 1 0 0,0 1-1 0 0,1-3 1 0 0,3-7-2985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5305 0 0,'1'3'263'0'0,"0"-1"-1"0"0,1 0 1 0 0,-1 0-1 0 0,1-1 0 0 0,0 1 1 0 0,-1 0-1 0 0,1 0 1 0 0,0-1-1 0 0,0 1 1 0 0,0-1-1 0 0,0 0 1 0 0,0 1-1 0 0,0-1 1 0 0,0 0-1 0 0,1 0 0 0 0,-1 0 1 0 0,0-1-1 0 0,1 1 1 0 0,-1 0-1 0 0,4 0 1 0 0,2-1 616 0 0,0-1 0 0 0,1 1 1 0 0,-1-1-1 0 0,15-3 0 0 0,-18 2-673 0 0,1 1 0 0 0,-1-1 0 0 0,1 2 0 0 0,-1-1 0 0 0,1 1 0 0 0,-1 0 0 0 0,1 0 0 0 0,0 0 0 0 0,-1 1-1 0 0,8 1 1 0 0,-13-2-188 0 0,1 0-1 0 0,-1 1 1 0 0,1-1-1 0 0,-1 0 1 0 0,1 1-1 0 0,-1-1 0 0 0,0 1 1 0 0,1-1-1 0 0,-1 0 1 0 0,0 1-1 0 0,1-1 1 0 0,-1 1-1 0 0,0-1 1 0 0,1 1-1 0 0,-1-1 0 0 0,0 1 1 0 0,0-1-1 0 0,0 1 1 0 0,1 0-1 0 0,-1-1 1 0 0,0 1-1 0 0,0-1 0 0 0,0 1 1 0 0,0-1-1 0 0,0 1 1 0 0,0-1-1 0 0,0 1 1 0 0,0 0-1 0 0,0-1 1 0 0,-1 1-1 0 0,1-1 0 0 0,0 1 1 0 0,0-1-1 0 0,0 1 1 0 0,-1-1-1 0 0,1 1 1 0 0,0-1-1 0 0,-1 1 0 0 0,1 0 1 0 0,-17 26-79 0 0,10-18 107 0 0,6-5-39 0 0,0-1 1 0 0,-1 1-1 0 0,2 0 0 0 0,-1 0 0 0 0,0 0 0 0 0,1 0 1 0 0,0 0-1 0 0,-1-1 0 0 0,2 1 0 0 0,-1 0 0 0 0,0 0 1 0 0,1 0-1 0 0,1 4 0 0 0,-2-6-4 0 0,0-1-1 0 0,0 0 1 0 0,1 1 0 0 0,-1-1-1 0 0,0 0 1 0 0,1 1 0 0 0,-1-1-1 0 0,1 0 1 0 0,-1 0 0 0 0,1 0 0 0 0,0 1-1 0 0,-1-1 1 0 0,1 0 0 0 0,0 0-1 0 0,0 0 1 0 0,0 0 0 0 0,0 0-1 0 0,0-1 1 0 0,0 1 0 0 0,0 0-1 0 0,0 0 1 0 0,0-1 0 0 0,1 1-1 0 0,-1 0 1 0 0,0-1 0 0 0,0 1-1 0 0,1-1 1 0 0,-1 0 0 0 0,0 1-1 0 0,0-1 1 0 0,1 0 0 0 0,-1 0-1 0 0,0 0 1 0 0,1 0 0 0 0,-1 0 0 0 0,0 0-1 0 0,1 0 1 0 0,-1 0 0 0 0,0 0-1 0 0,1-1 1 0 0,-1 1 0 0 0,2-1-1 0 0,-1 0 114 0 0,0-1-1 0 0,1 1 0 0 0,-1-1 1 0 0,0 0-1 0 0,0 0 0 0 0,0 1 1 0 0,0-1-1 0 0,0 0 0 0 0,0-1 1 0 0,-1 1-1 0 0,1 0 0 0 0,-1 0 1 0 0,1-1-1 0 0,-1 1 0 0 0,0-1 1 0 0,0 1-1 0 0,0-1 0 0 0,0 0 1 0 0,0 1-1 0 0,-1-1 0 0 0,1 0 1 0 0,-1 0-1 0 0,0-4 0 0 0,0 2-264 0 0,0 0-1 0 0,0 0 0 0 0,0 0 1 0 0,-1 1-1 0 0,0-1 0 0 0,-1-5 0 0 0,1 7-771 0 0,0 1-1 0 0,0-1 1 0 0,0 0-1 0 0,0 0 1 0 0,-1 0-1 0 0,1 1 1 0 0,-1-1-1 0 0,0 1 1 0 0,-3-4-1 0 0,-6-4-2569 0 0,-1-1-1323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1:5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18 5745 0 0,'-1'-1'420'0'0,"1"0"-1"0"0,-1-1 1 0 0,0 1-1 0 0,0 0 1 0 0,0 0-1 0 0,0 0 0 0 0,-1 0 1 0 0,1 0-1 0 0,0 0 1 0 0,0 0-1 0 0,0 0 1 0 0,-1 0-1 0 0,1 1 1 0 0,-1-1-1 0 0,1 0 1 0 0,0 1-1 0 0,-3-1 1 0 0,3 1-279 0 0,0 1 0 0 0,0-1 1 0 0,0 0-1 0 0,0 1 0 0 0,0-1 1 0 0,0 1-1 0 0,1-1 0 0 0,-1 1 1 0 0,0 0-1 0 0,0-1 0 0 0,1 1 1 0 0,-1 0-1 0 0,0-1 0 0 0,1 1 1 0 0,-1 0-1 0 0,0 0 0 0 0,1 0 1 0 0,-1 0-1 0 0,1 0 0 0 0,0 0 1 0 0,-1 0-1 0 0,1-1 0 0 0,0 1 1 0 0,-1 0-1 0 0,1 0 0 0 0,0 0 1 0 0,0 0-1 0 0,0 2 0 0 0,-3 12 102 0 0,1 1 0 0 0,0-1 0 0 0,1 1 0 0 0,1-1 0 0 0,0 1-1 0 0,5 29 1 0 0,6 14-3765 0 0,-8-40 1192 0 0,-3-10-2937 0 0</inkml:trace>
  <inkml:trace contextRef="#ctx0" brushRef="#br0" timeOffset="1">3 295 8186 0 0,'-1'4'258'0'0,"0"-1"1"0"0,1 0-1 0 0,0 1 1 0 0,-1-1-1 0 0,1 1 1 0 0,0-1 0 0 0,1 0-1 0 0,-1 1 1 0 0,1-1-1 0 0,0 0 1 0 0,-1 1-1 0 0,1-1 1 0 0,1 0-1 0 0,-1 0 1 0 0,0 0-1 0 0,1 0 1 0 0,-1 0 0 0 0,1 0-1 0 0,0 0 1 0 0,0-1-1 0 0,0 1 1 0 0,1-1-1 0 0,-1 1 1 0 0,1-1-1 0 0,-1 0 1 0 0,5 3-1 0 0,-3-2-239 0 0,1 0 0 0 0,-1 0-1 0 0,1-1 1 0 0,0 0-1 0 0,0 0 1 0 0,0 0-1 0 0,0-1 1 0 0,0 1-1 0 0,0-1 1 0 0,0 0 0 0 0,0-1-1 0 0,1 1 1 0 0,-1-1-1 0 0,0 0 1 0 0,0 0-1 0 0,8-2 1 0 0,0-1-292 0 0,0-1 1 0 0,0-1-1 0 0,-1 0 1 0 0,0 0-1 0 0,18-11 1 0 0,-22 11-685 0 0,-1 0 1 0 0,1-1 0 0 0,-1 0-1 0 0,-1 0 1 0 0,8-9-1 0 0,0-3-3902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7482 0 0,'2'-1'1748'0'0,"53"-21"1445"0"0,-49 20-3208 0 0,-1 0 0 0 0,0 0 0 0 0,1 1 1 0 0,-1 0-1 0 0,1 0 0 0 0,-1 0 0 0 0,1 1 0 0 0,0 0 1 0 0,-1 0-1 0 0,1 0 0 0 0,6 1 0 0 0,-11 0-114 0 0,-1-1 0 0 0,1 0 1 0 0,-1 0-1 0 0,1 1 0 0 0,0-1 0 0 0,-1 0 0 0 0,1 1 0 0 0,-1-1 0 0 0,1 0 0 0 0,-1 1 0 0 0,0-1 0 0 0,1 1 1 0 0,-1-1-1 0 0,1 1 0 0 0,-1-1 0 0 0,0 1 0 0 0,1-1 0 0 0,-1 1 0 0 0,0-1 0 0 0,0 1 0 0 0,1-1 0 0 0,-1 1 0 0 0,0-1 1 0 0,0 1-1 0 0,0 0 0 0 0,0-1 0 0 0,0 1 0 0 0,0-1 0 0 0,1 1 0 0 0,-2 0 0 0 0,1-1 0 0 0,0 1 0 0 0,0-1 1 0 0,0 1-1 0 0,0 0 0 0 0,0-1 0 0 0,-1 2 0 0 0,-2 5-4161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7250 0 0,'6'0'431'0'0,"10"0"450"0"0,0 0-1 0 0,0 1 0 0 0,1 1 0 0 0,21 4 1 0 0,-38-5-853 0 0,1-1 1 0 0,0 0 0 0 0,-1 0-1 0 0,1 1 1 0 0,0-1-1 0 0,-1 0 1 0 0,1 1 0 0 0,-1-1-1 0 0,1 1 1 0 0,0-1 0 0 0,-1 1-1 0 0,1-1 1 0 0,-1 1 0 0 0,1-1-1 0 0,-1 1 1 0 0,0-1 0 0 0,1 1-1 0 0,-1 0 1 0 0,0-1 0 0 0,1 1-1 0 0,-1 0 1 0 0,0-1-1 0 0,1 1 1 0 0,-1 0 0 0 0,0-1-1 0 0,0 1 1 0 0,0 0 0 0 0,0 0-1 0 0,0-1 1 0 0,0 1 0 0 0,0 0-1 0 0,0 1 1 0 0,-9 29 321 0 0,8-28-332 0 0,-1 0 0 0 0,1 1-1 0 0,0-1 1 0 0,0 0 0 0 0,0 1-1 0 0,1-1 1 0 0,-1 1 0 0 0,1 4 0 0 0,0-6-17 0 0,0 0 0 0 0,1 0 0 0 0,-1 1 1 0 0,1-1-1 0 0,-1 0 0 0 0,1 0 0 0 0,0 0 1 0 0,0 0-1 0 0,0 0 0 0 0,0 0 1 0 0,0 0-1 0 0,1 0 0 0 0,-1-1 0 0 0,0 1 1 0 0,1 0-1 0 0,-1-1 0 0 0,1 1 0 0 0,0-1 1 0 0,0 0-1 0 0,-1 1 0 0 0,1-1 0 0 0,0 0 1 0 0,0 0-1 0 0,0 0 0 0 0,0 0 1 0 0,0 0-1 0 0,0-1 0 0 0,1 1 0 0 0,-1-1 1 0 0,0 1-1 0 0,0-1 0 0 0,0 0 0 0 0,0 0 1 0 0,1 0-1 0 0,-1 0 0 0 0,0 0 0 0 0,0 0 1 0 0,0-1-1 0 0,3 0 0 0 0,-2 0 4 0 0,0 0 1 0 0,0 0-1 0 0,0 0 0 0 0,0 0 0 0 0,0-1 0 0 0,-1 1 1 0 0,1-1-1 0 0,-1 1 0 0 0,1-1 0 0 0,-1 0 0 0 0,1 0 1 0 0,-1-1-1 0 0,0 1 0 0 0,0 0 0 0 0,0-1 0 0 0,0 1 1 0 0,-1-1-1 0 0,1 1 0 0 0,-1-1 0 0 0,1 0 0 0 0,-1 0 1 0 0,0 0-1 0 0,0 0 0 0 0,0 0 0 0 0,-1 0 0 0 0,1 0 1 0 0,-1 0-1 0 0,1-4 0 0 0,-1 5-22 0 0,0 0-1 0 0,0-1 1 0 0,0 1 0 0 0,0 0-1 0 0,0-1 1 0 0,-1 1 0 0 0,1 0-1 0 0,-1 0 1 0 0,1 0 0 0 0,-1-1 0 0 0,0 1-1 0 0,0 0 1 0 0,0 0 0 0 0,0 0-1 0 0,0 0 1 0 0,-1 0 0 0 0,1 0-1 0 0,0 1 1 0 0,-1-1 0 0 0,0 0-1 0 0,1 1 1 0 0,-1-1 0 0 0,0 1 0 0 0,0-1-1 0 0,0 1 1 0 0,0 0 0 0 0,0 0-1 0 0,0 0 1 0 0,0 0 0 0 0,0 0-1 0 0,0 0 1 0 0,-1 1 0 0 0,1-1-1 0 0,0 1 1 0 0,0-1 0 0 0,-1 1 0 0 0,1 0-1 0 0,0 0 1 0 0,-1 0 0 0 0,1 0-1 0 0,0 1 1 0 0,0-1 0 0 0,-1 1-1 0 0,1-1 1 0 0,0 1 0 0 0,-3 1-1 0 0,1-1 31 0 0,0 0-1 0 0,0 0 1 0 0,0 0-1 0 0,0 1 1 0 0,1 0-1 0 0,-1 0 1 0 0,1 0-1 0 0,-1 0 1 0 0,1 0-1 0 0,0 1 1 0 0,0-1-1 0 0,0 1 1 0 0,0 0-1 0 0,0 0 1 0 0,0 0-1 0 0,1 1 1 0 0,0-1-1 0 0,-1 0 1 0 0,1 1-1 0 0,0 0 1 0 0,1-1-1 0 0,-1 1 1 0 0,1 0-1 0 0,0 0 1 0 0,0 0-1 0 0,-1 6 1 0 0,3 3 283 0 0,1 0 1 0 0,0 1 0 0 0,1-1-1 0 0,0 0 1 0 0,1 0 0 0 0,10 20-1 0 0,-7-16 148 0 0,-1 0 0 0 0,7 31-1 0 0,-13-46-418 0 0,-1-1-1 0 0,1 0 1 0 0,0 1 0 0 0,-1-1-1 0 0,1 0 1 0 0,-1 1 0 0 0,0-1-1 0 0,0 0 1 0 0,1 1-1 0 0,-1-1 1 0 0,0 0 0 0 0,0 0-1 0 0,0 0 1 0 0,0 0 0 0 0,0 0-1 0 0,0 0 1 0 0,0 0-1 0 0,-1 0 1 0 0,1-1 0 0 0,-2 2-1 0 0,-14 15-304 0 0,17-16 276 0 0,0-1 1 0 0,0 1-1 0 0,0 0 0 0 0,-1-1 0 0 0,1 1 0 0 0,0 0 0 0 0,1-1 1 0 0,-1 1-1 0 0,0 0 0 0 0,0-1 0 0 0,0 1 0 0 0,0 0 0 0 0,0-1 1 0 0,1 1-1 0 0,-1 0 0 0 0,0-1 0 0 0,1 1 0 0 0,-1-1 0 0 0,0 1 0 0 0,1 0 1 0 0,-1-1-1 0 0,1 1 0 0 0,-1-1 0 0 0,1 1 0 0 0,-1-1 0 0 0,1 0 1 0 0,-1 1-1 0 0,1-1 0 0 0,-1 1 0 0 0,1-1 0 0 0,0 0 0 0 0,-1 0 1 0 0,1 1-1 0 0,0-1 0 0 0,3 1 23 0 0,0-1 0 0 0,0 1 1 0 0,0-1-1 0 0,0 0 0 0 0,0 0 1 0 0,-1-1-1 0 0,1 1 0 0 0,0-1 0 0 0,0 1 1 0 0,0-1-1 0 0,3-2 0 0 0,16-2-37 0 0,49 1-484 0 0,-25 1-5892 0 0,-32 3 433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10586 0 0,'2'4'4990'0'0,"11"22"-3082"0"0,-2 10-1656 0 0,0 1 1 0 0,-3 1 0 0 0,-1-1-1 0 0,3 51 1 0 0,-22-200-2544 0 0,12 103 2283 0 0,0 0 1 0 0,1 0 0 0 0,0 0 0 0 0,1 0 0 0 0,-1 0 0 0 0,6-13 0 0 0,-7 20 10 0 0,1 0-1 0 0,0 0 1 0 0,0 1-1 0 0,-1-1 1 0 0,1 0 0 0 0,0 1-1 0 0,1-1 1 0 0,-1 1-1 0 0,0-1 1 0 0,0 1 0 0 0,1-1-1 0 0,-1 1 1 0 0,0 0-1 0 0,1 0 1 0 0,-1 0 0 0 0,1 0-1 0 0,0 0 1 0 0,-1 0-1 0 0,1 0 1 0 0,0 0 0 0 0,0 1-1 0 0,-1-1 1 0 0,1 1-1 0 0,0-1 1 0 0,0 1 0 0 0,0 0-1 0 0,0 0 1 0 0,0 0-1 0 0,-1 0 1 0 0,1 0 0 0 0,0 0-1 0 0,0 0 1 0 0,0 0-1 0 0,0 1 1 0 0,0-1 0 0 0,-1 1-1 0 0,4 1 1 0 0,0 0-3 0 0,-1-1-1 0 0,0 1 1 0 0,0 1-1 0 0,-1-1 1 0 0,1 0 0 0 0,0 1-1 0 0,-1 0 1 0 0,1 0 0 0 0,-1 0-1 0 0,0 0 1 0 0,0 0 0 0 0,0 1-1 0 0,0-1 1 0 0,-1 1 0 0 0,0 0-1 0 0,1 0 1 0 0,-1 0 0 0 0,-1 0-1 0 0,1 0 1 0 0,-1 0 0 0 0,1 1-1 0 0,-1-1 1 0 0,0 0 0 0 0,-1 1-1 0 0,1 7 1 0 0,-1-8-64 0 0,0 0 0 0 0,0-1 0 0 0,0 1 0 0 0,-1 0 0 0 0,1-1 0 0 0,-1 1 0 0 0,0-1 0 0 0,0 1 0 0 0,-1-1 0 0 0,1 1 0 0 0,-1-1 0 0 0,0 0 0 0 0,1 1 0 0 0,-1-1 0 0 0,-1 0 0 0 0,1 0-1 0 0,0-1 1 0 0,-1 1 0 0 0,1 0 0 0 0,-1-1 0 0 0,0 0 0 0 0,0 1 0 0 0,0-1 0 0 0,0 0 0 0 0,-1-1 0 0 0,1 1 0 0 0,0 0 0 0 0,-1-1 0 0 0,1 0 0 0 0,-1 0 0 0 0,-4 1 0 0 0,0 1 358 0 0,9 0-31 0 0,21 2 167 0 0,34 1 42 0 0,-45-6-594 0 0,37 0 367 0 0,-45 0-536 0 0,0-1 0 0 0,0 1-1 0 0,0-1 1 0 0,1 1 0 0 0,-1-1 0 0 0,0 0 0 0 0,-1-1 0 0 0,1 1 0 0 0,0 0 0 0 0,0-1 0 0 0,0 1 0 0 0,3-4 0 0 0,4-3-2703 0 0,7 1-2352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6353 0 0,'-7'28'5587'0'0,"5"-15"-4748"0"0,-1-5-605 0 0,1 0 0 0 0,1 0 0 0 0,-1 0 0 0 0,1 1 1 0 0,1-1-1 0 0,-1 1 0 0 0,2 9 0 0 0,-1-16-239 0 0,1 1-1 0 0,-1-1 0 0 0,1 0 0 0 0,0 0 1 0 0,0 0-1 0 0,0 0 0 0 0,0 0 1 0 0,0 0-1 0 0,0 0 0 0 0,0 0 1 0 0,1-1-1 0 0,-1 1 0 0 0,1 0 0 0 0,-1-1 1 0 0,1 1-1 0 0,0-1 0 0 0,-1 1 1 0 0,1-1-1 0 0,0 0 0 0 0,0 0 0 0 0,0 0 1 0 0,0 0-1 0 0,0 0 0 0 0,0 0 1 0 0,0-1-1 0 0,0 1 0 0 0,1-1 1 0 0,-1 1-1 0 0,0-1 0 0 0,0 0 0 0 0,5 0 1 0 0,2 1-78 0 0,0-1-1 0 0,0-1 1 0 0,0 1 0 0 0,0-1 0 0 0,0-1 0 0 0,-1 0 0 0 0,1 0-1 0 0,0-1 1 0 0,-1 0 0 0 0,1 0 0 0 0,-1-1 0 0 0,0 0 0 0 0,12-8 0 0 0,-19 11-66 0 0,-1 1 1 0 0,1-1 0 0 0,0 0 0 0 0,-1 1 0 0 0,0-1 0 0 0,1 1 0 0 0,-1-1 0 0 0,1 0 0 0 0,-1 1-1 0 0,0-1 1 0 0,1 0 0 0 0,-1 0 0 0 0,0 1 0 0 0,0-1 0 0 0,0 0 0 0 0,1 0 0 0 0,-1 0 0 0 0,0 1-1 0 0,0-1 1 0 0,0 0 0 0 0,0 0 0 0 0,0 1 0 0 0,-1-1 0 0 0,1 0 0 0 0,0 0 0 0 0,0 1 0 0 0,0-1 0 0 0,-1 0-1 0 0,1 0 1 0 0,0 1 0 0 0,-1-1 0 0 0,1 0 0 0 0,-1 1 0 0 0,1-1 0 0 0,-1 0 0 0 0,1 1 0 0 0,-1-1-1 0 0,1 1 1 0 0,-1-1 0 0 0,1 1 0 0 0,-1-1 0 0 0,0 1 0 0 0,1-1 0 0 0,-1 1 0 0 0,0 0 0 0 0,0-1-1 0 0,1 1 1 0 0,-1 0 0 0 0,0 0 0 0 0,0-1 0 0 0,1 1 0 0 0,-2 0 0 0 0,-9-2-3084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9218 0 0,'4'16'2336'0'0,"3"-2"-647"0"0,2 3-337 0 0,1-2-400 0 0,-1-4-296 0 0,0-1-271 0 0,1-3-121 0 0,1 1-56 0 0,1-3-104 0 0,2-1-48 0 0,0-2-56 0 0,1-2-32 0 0,1 0-392 0 0,2-2-641 0 0,0-3-999 0 0,-2-3-1145 0 0,1 1-3248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10018 0 0,'22'-1'3996'0'0,"21"-1"-3799"0"0,-18 1-115 0 0,41 2 237 0 0,-63-1-340 0 0,1 0 0 0 0,-1 1 0 0 0,0-1 0 0 0,0 1 0 0 0,0 0 0 0 0,0 0 0 0 0,0 0 1 0 0,-1 0-1 0 0,1 1 0 0 0,0-1 0 0 0,0 1 0 0 0,-1 0 0 0 0,1-1 0 0 0,-1 1 0 0 0,1 1 0 0 0,-1-1 0 0 0,2 3 0 0 0,-3-4-270 0 0,0 1 0 0 0,0-1-1 0 0,0 1 1 0 0,-1-1 0 0 0,1 1 0 0 0,-1 0-1 0 0,1-1 1 0 0,-1 1 0 0 0,0 0 0 0 0,1 0 0 0 0,-1-1-1 0 0,0 1 1 0 0,0 0 0 0 0,0 0 0 0 0,0-1-1 0 0,-1 1 1 0 0,1 0 0 0 0,0 0 0 0 0,-1-1-1 0 0,1 1 1 0 0,-1 0 0 0 0,0-1 0 0 0,-1 4 0 0 0,-7 8-4114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8770 0 0,'1'1'295'0'0,"0"0"0"0"0,0-1 0 0 0,0 1 0 0 0,1 0 0 0 0,-1-1 0 0 0,0 1 0 0 0,0-1 0 0 0,1 1 0 0 0,-1-1 0 0 0,0 0 0 0 0,1 0 0 0 0,-1 1 0 0 0,3-1 0 0 0,36-3 1326 0 0,-26 2-1085 0 0,15-2-32 0 0,-20 1-421 0 0,0 0 0 0 0,1 1 0 0 0,-1 1 0 0 0,1 0 0 0 0,-1 0 0 0 0,0 1-1 0 0,1 0 1 0 0,-1 0 0 0 0,15 5 0 0 0,-23-6-60 0 0,0 1 0 0 0,-1-1 0 0 0,1 0 0 0 0,0 1 0 0 0,0-1 0 0 0,0 1 0 0 0,-1-1 0 0 0,1 1 0 0 0,0-1 0 0 0,-1 1 0 0 0,1 0-1 0 0,0-1 1 0 0,-1 1 0 0 0,1 0 0 0 0,-1 0 0 0 0,1-1 0 0 0,-1 1 0 0 0,1 0 0 0 0,-1 0 0 0 0,0 0 0 0 0,1 0 0 0 0,-1-1 0 0 0,0 1 0 0 0,0 0 0 0 0,1 0 0 0 0,-1 0 0 0 0,0 0 0 0 0,0 0-1 0 0,0 1 1 0 0,-1 0-90 0 0,0 0 0 0 0,1 0-1 0 0,-1 0 1 0 0,0 0-1 0 0,0 0 1 0 0,0 0 0 0 0,-1 0-1 0 0,1-1 1 0 0,0 1 0 0 0,-1 0-1 0 0,-2 2 1 0 0,-5 4-671 0 0,-1 0 0 0 0,0-1 1 0 0,-13 8-1 0 0,9-8 95 0 0,11-6 488 0 0,-1 1 1 0 0,1-1-1 0 0,0 1 1 0 0,-1 0-1 0 0,1 1 1 0 0,0-1-1 0 0,0 0 1 0 0,-4 5-1 0 0,56-12 1751 0 0,-39 3-1343 0 0,22-3 204 0 0,33-2 0 0 0,-57 7-434 0 0,0-1-1 0 0,0 2 0 0 0,0-1 0 0 0,0 1 1 0 0,0 0-1 0 0,-1 1 0 0 0,1 0 1 0 0,0 0-1 0 0,13 6 0 0 0,-10 1-868 0 0,-13-3-1586 0 0,-18-1-2200 0 0,17-5 4420 0 0,-9 7-3841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3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1 378 8682 0 0,'3'2'446'0'0,"1"0"-1"0"0,-1 0 1 0 0,1 0 0 0 0,0-1 0 0 0,-1 1-1 0 0,1-1 1 0 0,0 0 0 0 0,0 0 0 0 0,0 0-1 0 0,0-1 1 0 0,0 1 0 0 0,8-1 0 0 0,54-8 130 0 0,-15 1-410 0 0,-27 6-121 0 0,-15 0 13 0 0,-1 0 0 0 0,1 1 0 0 0,-1 0 0 0 0,13 2 0 0 0,-25-2 169 0 0,1 1 0 0 0,-1 0 0 0 0,1 1 0 0 0,0-1 0 0 0,0 0 0 0 0,-1 1 0 0 0,1 0 0 0 0,0 0 0 0 0,0 0 0 0 0,1 0 0 0 0,-1 0 0 0 0,0 0 0 0 0,1 1 0 0 0,-1 0 0 0 0,1-1 0 0 0,0 1 0 0 0,-2 3 0 0 0,2 3-54 0 0,1 0 0 0 0,1 0 0 0 0,-1 0 0 0 0,1 0-1 0 0,2 10 1 0 0,-2-16-330 0 0,1 1-1 0 0,0-1 0 0 0,0 1 1 0 0,0-1-1 0 0,0 1 0 0 0,0-1 1 0 0,3 4-1 0 0,-3-6-94 0 0,-1 1 0 0 0,1-1 0 0 0,0 0 0 0 0,0 0 1 0 0,0 0-1 0 0,0-1 0 0 0,0 1 0 0 0,0 0 0 0 0,0 0 0 0 0,0 0 0 0 0,0-1 0 0 0,0 1 0 0 0,0 0 0 0 0,0-1 0 0 0,0 1 0 0 0,1-1 0 0 0,-1 0 0 0 0,0 1 1 0 0,0-1-1 0 0,2 0 0 0 0,-2 0-25 0 0,0 0 1 0 0,-1 0 0 0 0,1 0-1 0 0,0 0 1 0 0,-1 0 0 0 0,1 0-1 0 0,0-1 1 0 0,0 1 0 0 0,-1 0 0 0 0,1 0-1 0 0,0-1 1 0 0,-1 1 0 0 0,1 0-1 0 0,-1-1 1 0 0,1 1 0 0 0,-1-1-1 0 0,1 1 1 0 0,0-1 0 0 0,-1 1-1 0 0,1-2 1 0 0,7-6-4790 0 0</inkml:trace>
  <inkml:trace contextRef="#ctx0" brushRef="#br0" timeOffset="0.99">292 1 11226 0 0,'13'0'753'0'0,"2"2"-281"0"0,6 1 112 0 0,5-2 80 0 0,-1 0-136 0 0,2 2-216 0 0,-1-1-112 0 0,-3 2-56 0 0,-3 1-16 0 0,-2 1 0 0 0,-4 2 40 0 0,-3 1-80 0 0,-3 1-248 0 0,-3 3-576 0 0,-3-2-824 0 0,-2 3-737 0 0,-3-1-175 0 0,-4 2-2737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3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10042 0 0,'5'3'4091'0'0,"10"2"-3287"0"0,-8-2-676 0 0,0-1 1 0 0,0 1-1 0 0,-1 1 1 0 0,1-1 0 0 0,9 9-1 0 0,-15-12-125 0 0,0 1 0 0 0,0-1 0 0 0,-1 1 0 0 0,1-1 0 0 0,0 1 0 0 0,-1 0-1 0 0,1-1 1 0 0,-1 1 0 0 0,1 0 0 0 0,-1 0 0 0 0,1-1 0 0 0,-1 1 0 0 0,0 0-1 0 0,1 0 1 0 0,-1 0 0 0 0,0 0 0 0 0,1 0 0 0 0,-1-1 0 0 0,0 1 0 0 0,0 0 0 0 0,0 2-1 0 0,-1-2-27 0 0,1 0 0 0 0,-1 0-1 0 0,0 0 1 0 0,1 0-1 0 0,-1 0 1 0 0,0 0 0 0 0,0 0-1 0 0,0 0 1 0 0,0 0-1 0 0,0 0 1 0 0,0 0 0 0 0,0-1-1 0 0,0 1 1 0 0,0 0-1 0 0,0-1 1 0 0,0 1 0 0 0,-1-1-1 0 0,1 1 1 0 0,0-1-1 0 0,-3 1 1 0 0,-42 7-1186 0 0,40-8 1101 0 0,1 0 0 0 0,0 0 0 0 0,0 1 0 0 0,0-1 1 0 0,0 1-1 0 0,0 1 0 0 0,0-1 0 0 0,0 1 1 0 0,0 0-1 0 0,0 0 0 0 0,1 0 0 0 0,-1 1 1 0 0,1-1-1 0 0,-9 7 0 0 0,14-8 108 0 0,-1-1 1 0 0,1 1-1 0 0,-1 0 1 0 0,1-1-1 0 0,-1 1 1 0 0,1-1-1 0 0,0 1 1 0 0,-1-1-1 0 0,1 0 1 0 0,0 1-1 0 0,-1-1 1 0 0,1 1-1 0 0,0-1 1 0 0,-1 0-1 0 0,1 0 1 0 0,0 0-1 0 0,0 1 1 0 0,-1-1-1 0 0,1 0 1 0 0,0 0-1 0 0,0 0 0 0 0,0 0 1 0 0,-1 0-1 0 0,2 0 1 0 0,26 2 534 0 0,44-7 512 0 0,-53 3-903 0 0,0 0 0 0 0,32 1 1 0 0,-46 1-100 0 0,0 1-1 0 0,0 0 1 0 0,0 0 0 0 0,0 0 0 0 0,0 0 0 0 0,0 1-1 0 0,0 0 1 0 0,-1 0 0 0 0,1 0 0 0 0,-1 0-1 0 0,1 1 1 0 0,-1 0 0 0 0,0 0 0 0 0,6 5 0 0 0,-9-7-38 0 0,0 0 0 0 0,0-1 0 0 0,0 1 0 0 0,-1 0 1 0 0,1 0-1 0 0,0 0 0 0 0,0 0 0 0 0,-1-1 1 0 0,1 1-1 0 0,-1 0 0 0 0,1 0 0 0 0,-1 0 1 0 0,1 0-1 0 0,-1 1 0 0 0,0-1 0 0 0,1 0 0 0 0,-1 0 1 0 0,0 0-1 0 0,0 0 0 0 0,0 0 0 0 0,0 0 1 0 0,0 0-1 0 0,0 1 0 0 0,0-1 0 0 0,0 1 1 0 0,-1 0-195 0 0,0-1 0 0 0,0 0 1 0 0,0 0-1 0 0,0 1 1 0 0,0-1-1 0 0,0 0 0 0 0,0 0 1 0 0,0 0-1 0 0,0 0 1 0 0,-1 0-1 0 0,1-1 0 0 0,0 1 1 0 0,-1 0-1 0 0,1 0 1 0 0,-3 0-1 0 0,-5 2-1437 0 0,0 0 0 0 0,-1-1 0 0 0,-18 2 0 0 0,28-4 1607 0 0,-24 5-3749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7234 0 0,'4'9'5797'0'0,"10"9"-2595"0"0,-1-1-1926 0 0,6 22-40 0 0,-16-30-1249 0 0,1 0 0 0 0,0 0 0 0 0,1 0 0 0 0,0-1 1 0 0,0 1-1 0 0,10 10 0 0 0,-15-19 3 0 0,0 0 1 0 0,0 0 0 0 0,0 0-1 0 0,0 0 1 0 0,0 0-1 0 0,0 1 1 0 0,0-1 0 0 0,0 0-1 0 0,1 0 1 0 0,-1 0 0 0 0,0 0-1 0 0,0 0 1 0 0,0 0 0 0 0,0 0-1 0 0,0 1 1 0 0,0-1 0 0 0,1 0-1 0 0,-1 0 1 0 0,0 0-1 0 0,0 0 1 0 0,0 0 0 0 0,0 0-1 0 0,0 0 1 0 0,1 0 0 0 0,-1 0-1 0 0,0 0 1 0 0,0 0 0 0 0,0 0-1 0 0,0 0 1 0 0,1 0-1 0 0,-1 0 1 0 0,0 0 0 0 0,0 0-1 0 0,0 0 1 0 0,0 0 0 0 0,0 0-1 0 0,1 0 1 0 0,-1 0 0 0 0,0 0-1 0 0,0 0 1 0 0,0 0-1 0 0,0-1 1 0 0,0 1 0 0 0,1 0-1 0 0,-1 0 1 0 0,0 0 0 0 0,0 0-1 0 0,0 0 1 0 0,0 0 0 0 0,0 0-1 0 0,0-1 1 0 0,0 1 0 0 0,0 0-1 0 0,1 0 1 0 0,0-14-134 0 0,-4-14 158 0 0,3 28-19 0 0,-1-8 93 0 0,0 1 0 0 0,0 0 0 0 0,1-1 0 0 0,0 1 1 0 0,0-1-1 0 0,2-13 0 0 0,-1 20-65 0 0,-1 0 1 0 0,1-1-1 0 0,-1 1 1 0 0,1 0 0 0 0,-1-1-1 0 0,1 1 1 0 0,0 0-1 0 0,0 0 1 0 0,-1 0-1 0 0,1-1 1 0 0,0 1-1 0 0,0 0 1 0 0,0 0-1 0 0,0 0 1 0 0,0 0 0 0 0,0 1-1 0 0,1-1 1 0 0,-1 0-1 0 0,0 0 1 0 0,0 1-1 0 0,1-1 1 0 0,-1 1-1 0 0,0-1 1 0 0,1 1 0 0 0,-1-1-1 0 0,1 1 1 0 0,-1 0-1 0 0,0 0 1 0 0,1-1-1 0 0,-1 1 1 0 0,1 0-1 0 0,-1 1 1 0 0,1-1-1 0 0,-1 0 1 0 0,0 0 0 0 0,1 0-1 0 0,-1 1 1 0 0,0-1-1 0 0,1 1 1 0 0,-1-1-1 0 0,2 2 1 0 0,38 13-164 0 0,-39-14 19 0 0,0 0 0 0 0,-1 0 1 0 0,1 0-1 0 0,0 0 0 0 0,-1 0 0 0 0,1 0 0 0 0,0 0 0 0 0,-1 0 0 0 0,1 1 0 0 0,-1-1 0 0 0,0 1 0 0 0,0-1 1 0 0,1 1-1 0 0,-1-1 0 0 0,0 1 0 0 0,0 0 0 0 0,0 0 0 0 0,-1-1 0 0 0,2 4 0 0 0,-2-4-81 0 0,0 1-1 0 0,-1-1 0 0 0,1 0 1 0 0,0 0-1 0 0,-1 0 0 0 0,1 1 1 0 0,-1-1-1 0 0,1 0 0 0 0,-1 0 1 0 0,0 0-1 0 0,0 0 0 0 0,1 0 1 0 0,-1 0-1 0 0,0 0 0 0 0,0 0 1 0 0,0 0-1 0 0,0 0 1 0 0,0-1-1 0 0,0 1 0 0 0,0 0 1 0 0,0-1-1 0 0,-2 2 0 0 0,-30 14-1669 0 0,23-11 1542 0 0,-1 2 2639 0 0,20-7 2459 0 0,12-6-179 0 0,-10 2-4705 0 0,-8 2 93 0 0,4-3 284 0 0,0 1-1 0 0,0 1 1 0 0,0-1 0 0 0,0 1-1 0 0,10-3 1 0 0,-13 5-820 0 0,-1 1 0 0 0,1-1 0 0 0,0 1-1 0 0,0 0 1 0 0,0 0 0 0 0,0 0 0 0 0,0 1 0 0 0,4 0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8082 0 0,'5'2'561'0'0,"-1"-1"0"0"0,0 1 0 0 0,1-1 0 0 0,-1 1-1 0 0,1-1 1 0 0,-1-1 0 0 0,1 1 0 0 0,0-1 0 0 0,-1 0 0 0 0,10 0 0 0 0,45-13 1998 0 0,-53 11-2478 0 0,1-1 0 0 0,-1 1-1 0 0,1 1 1 0 0,0-1 0 0 0,-1 1-1 0 0,1 0 1 0 0,0 1 0 0 0,0 0 0 0 0,0 0-1 0 0,-1 0 1 0 0,1 1 0 0 0,0 0-1 0 0,0 0 1 0 0,-1 0 0 0 0,11 5 0 0 0,-16-5-71 0 0,1 0 1 0 0,0 1-1 0 0,-1-1 1 0 0,1 0-1 0 0,-1 1 1 0 0,0 0-1 0 0,0-1 1 0 0,1 1-1 0 0,-1 0 1 0 0,0 0-1 0 0,0 0 1 0 0,0 0 0 0 0,-1 0-1 0 0,1 0 1 0 0,0 0-1 0 0,-1 0 1 0 0,1 0-1 0 0,-1 0 1 0 0,0 0-1 0 0,0 0 1 0 0,0 0-1 0 0,0 0 1 0 0,0 0-1 0 0,0 0 1 0 0,0 0 0 0 0,-1 0-1 0 0,0 3 1 0 0,-2 10-538 0 0,0-1 0 0 0,-10 24 0 0 0,10-29-76 0 0,3-8 447 0 0,-1 0 1 0 0,1 1-1 0 0,0-1 0 0 0,-1 0 1 0 0,1 0-1 0 0,-1 1 0 0 0,1-1 1 0 0,-1 0-1 0 0,1 0 0 0 0,-1 0 1 0 0,0 0-1 0 0,0 0 0 0 0,0 0 0 0 0,0 0 1 0 0,1 0-1 0 0,-1 0 0 0 0,0 0 1 0 0,-1 0-1 0 0,1-1 0 0 0,0 1 1 0 0,0 0-1 0 0,0-1 0 0 0,0 1 1 0 0,0-1-1 0 0,-1 1 0 0 0,1-1 1 0 0,0 1-1 0 0,0-1 0 0 0,-1 0 0 0 0,1 0 1 0 0,0 0-1 0 0,-1 0 0 0 0,1 0 1 0 0,0 0-1 0 0,-1 0 0 0 0,-2-1 1 0 0,-1-1 93 0 0,0 0 1 0 0,0 0-1 0 0,0-1 1 0 0,1 0-1 0 0,-1 0 1 0 0,1 0 0 0 0,-6-9 3696 0 0,21 13-1884 0 0,23 6-1269 0 0,-15-4-68 0 0,7 0-235 0 0,-19-2-109 0 0,1-1 0 0 0,0 1 0 0 0,-1 1 0 0 0,0-1 0 0 0,1 1 0 0 0,10 5 1 0 0,-18-7-42 0 0,1 0 1 0 0,-1 1-1 0 0,1-1 1 0 0,-1 0-1 0 0,1 1 1 0 0,-1-1-1 0 0,1 0 1 0 0,-1 1-1 0 0,0-1 1 0 0,1 0 0 0 0,-1 1-1 0 0,1-1 1 0 0,-1 1-1 0 0,0-1 1 0 0,0 1-1 0 0,1-1 1 0 0,-1 1-1 0 0,0-1 1 0 0,0 1-1 0 0,1-1 1 0 0,-1 1-1 0 0,0-1 1 0 0,0 1 0 0 0,0 0-1 0 0,0-1 1 0 0,0 1-1 0 0,0-1 1 0 0,0 1-1 0 0,0 0 1 0 0,-10 16 382 0 0,-25 9-181 0 0,32-24-185 0 0,2-1-42 0 0,0-1 1 0 0,0 0-1 0 0,0 1 1 0 0,0-1-1 0 0,0 1 1 0 0,1-1-1 0 0,-1 1 1 0 0,0 0-1 0 0,0-1 1 0 0,0 1-1 0 0,1 0 1 0 0,-1 0-1 0 0,0-1 1 0 0,1 1-1 0 0,-1 0 1 0 0,1 0-1 0 0,-1 0 1 0 0,1 0-1 0 0,-1 0 1 0 0,1 0 0 0 0,0 0-1 0 0,0 0 1 0 0,-1 0-1 0 0,1 0 1 0 0,0 0-1 0 0,0 0 1 0 0,0 0-1 0 0,0 0 1 0 0,0 0-1 0 0,0 0 1 0 0,0 0-1 0 0,0 0 1 0 0,0 0-1 0 0,1 0 1 0 0,-1 0-1 0 0,0 0 1 0 0,1 0-1 0 0,-1 0 1 0 0,1 0-1 0 0,-1-1 1 0 0,1 1-1 0 0,-1 0 1 0 0,1 0-1 0 0,-1 0 1 0 0,1-1-1 0 0,0 1 1 0 0,0 0-1 0 0,-1 0 1 0 0,1-1 0 0 0,0 1-1 0 0,0-1 1 0 0,1 2-1 0 0,1 0 29 0 0,1 0-1 0 0,-1 0 1 0 0,1 0 0 0 0,-1-1-1 0 0,1 1 1 0 0,0-1 0 0 0,0 0-1 0 0,0 0 1 0 0,-1 0 0 0 0,1 0-1 0 0,0-1 1 0 0,6 1 0 0 0,50-9 1068 0 0,14-2-690 0 0,-23 9-9460 0 0,-39 2 2180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0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8162 0 0,'5'2'1248'0'0,"-1"1"-120"0"0,1-1-320 0 0,-1 2-167 0 0,-3-1-265 0 0,-1-1-176 0 0,0 2-104 0 0,0 0-96 0 0,2-2-344 0 0,-2 2-561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2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222 252 7009 0 0,'-48'32'2820'0'0,"29"-20"-1293"0"0,-31 26 0 0 0,46-33-1452 0 0,0 0 0 0 0,0 0 1 0 0,0 0-1 0 0,1 0 0 0 0,0 1 0 0 0,0-1 1 0 0,1 1-1 0 0,0 0 0 0 0,0 0 1 0 0,0 0-1 0 0,0 0 0 0 0,1 0 0 0 0,0 0 1 0 0,1 0-1 0 0,-1 0 0 0 0,1 1 1 0 0,0-1-1 0 0,1 6 0 0 0,0-1 44 0 0,0-1 0 0 0,0 0-1 0 0,1 0 1 0 0,1 0 0 0 0,0 0 0 0 0,0-1-1 0 0,1 1 1 0 0,0-1 0 0 0,0 1 0 0 0,8 10-1 0 0,-5-13-144 0 0,0 1-1 0 0,0-1 0 0 0,0 0 1 0 0,1 0-1 0 0,0-1 0 0 0,1 0 1 0 0,0-1-1 0 0,-1 0 1 0 0,2 0-1 0 0,-1-1 0 0 0,0 0 1 0 0,1-1-1 0 0,11 3 0 0 0,3 0-49 0 0,1-1-1 0 0,0-1 0 0 0,0-1 1 0 0,30-1-1 0 0,-49-2 72 0 0,0-1-1 0 0,0 1 0 0 0,0-1 1 0 0,0 0-1 0 0,-1 0 1 0 0,1 0-1 0 0,0-1 1 0 0,-1 0-1 0 0,1 0 0 0 0,-1-1 1 0 0,0 1-1 0 0,0-1 1 0 0,0 0-1 0 0,0-1 1 0 0,7-5-1 0 0,-5 2 26 0 0,-1 0-1 0 0,-1 0 1 0 0,1 0 0 0 0,-1 0 0 0 0,-1-1-1 0 0,1 0 1 0 0,-1 0 0 0 0,-1 0-1 0 0,4-12 1 0 0,2-13 192 0 0,-1-2 1 0 0,-2 1-1 0 0,-2-1 0 0 0,1-40 0 0 0,-5 65-131 0 0,1-5 54 0 0,0 0 0 0 0,-2 0 1 0 0,0 0-1 0 0,0 1 0 0 0,-5-22 1 0 0,3 29-16 0 0,1-1 0 0 0,-1 1 0 0 0,-1 0 0 0 0,1 0-1 0 0,-1 0 1 0 0,0 1 0 0 0,-1-1 0 0 0,1 1 0 0 0,-1 0 0 0 0,-1 0 0 0 0,1 0 0 0 0,-7-5 0 0 0,-8-6 142 0 0,-1 0 1 0 0,0 2-1 0 0,-1 0 0 0 0,-1 1 1 0 0,-34-15-1 0 0,51 26-183 0 0,-1 1 0 0 0,0-1 0 0 0,1 1-1 0 0,-1 0 1 0 0,0 1 0 0 0,0 0 0 0 0,-1 0 0 0 0,1 0 0 0 0,0 1-1 0 0,0 0 1 0 0,0 1 0 0 0,0-1 0 0 0,0 1 0 0 0,-1 1-1 0 0,2-1 1 0 0,-1 1 0 0 0,0 0 0 0 0,0 1 0 0 0,0 0 0 0 0,1 0-1 0 0,0 0 1 0 0,0 1 0 0 0,0 0 0 0 0,-10 8 0 0 0,3 0-138 0 0,0 1 0 0 0,1 1 0 0 0,0 0 1 0 0,1 1-1 0 0,1 0 0 0 0,0 1 0 0 0,-9 21 1 0 0,-13 42-3080 0 0,9 3-6412 0 0,21-72 4280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1280 4193 0 0,'-2'0'213'0'0,"1"0"-1"0"0,0-1 1 0 0,-1 1 0 0 0,1 0-1 0 0,-1 0 1 0 0,1 0 0 0 0,0 0-1 0 0,-1 0 1 0 0,1 0 0 0 0,-1 1-1 0 0,1-1 1 0 0,0 0 0 0 0,-1 1 0 0 0,1-1-1 0 0,0 1 1 0 0,-1 0 0 0 0,1-1-1 0 0,0 1 1 0 0,0 0 0 0 0,0 0-1 0 0,0-1 1 0 0,0 1 0 0 0,0 0-1 0 0,0 0 1 0 0,-2 2 0 0 0,-15 12 1248 0 0,18-15-1455 0 0,-1-1 0 0 0,1 1 0 0 0,-1 0 0 0 0,1 0 0 0 0,-1 0 1 0 0,1-1-1 0 0,-1 1 0 0 0,1 0 0 0 0,0 0 0 0 0,-1-1 0 0 0,1 1 1 0 0,0 0-1 0 0,-1-1 0 0 0,1 1 0 0 0,0-1 0 0 0,-1 1 0 0 0,1 0 0 0 0,0-1 1 0 0,0 1-1 0 0,-1-1 0 0 0,1 1 0 0 0,0-1 0 0 0,0 1 0 0 0,0-1 1 0 0,0 1-1 0 0,0 0 0 0 0,-1-1 0 0 0,1 1 0 0 0,0-1 0 0 0,0 1 0 0 0,0-1 1 0 0,0 1-1 0 0,1-2 0 0 0,-5-23 249 0 0,4 21-107 0 0,-59-381 5071 0 0,-13-119-4834 0 0,66 388-318 0 0,-1-19-100 0 0,-7 47-8 0 0,3 67-519 0 0,7 14-2331 0 0,0-1-3753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26 275 6633 0 0,'-2'-1'209'0'0,"0"0"-1"0"0,1-1 0 0 0,-1 1 1 0 0,0 0-1 0 0,1-1 0 0 0,-1 0 1 0 0,1 1-1 0 0,-1-1 1 0 0,1 0-1 0 0,0 0 0 0 0,0 0 1 0 0,-1 0-1 0 0,1 0 0 0 0,1 0 1 0 0,-1 0-1 0 0,0 0 0 0 0,1 0 1 0 0,-2-4-1 0 0,2 0-30 0 0,0 1 0 0 0,-1 0 0 0 0,2 0 0 0 0,-1-1 0 0 0,1 1 0 0 0,-1 0-1 0 0,4-10 1 0 0,0 2 35 0 0,1 0 0 0 0,1 0-1 0 0,0 1 1 0 0,0 0-1 0 0,13-18 1 0 0,-13 21-44 0 0,1 0 0 0 0,0 1 1 0 0,0-1-1 0 0,1 1 0 0 0,1 1 1 0 0,-1-1-1 0 0,1 2 0 0 0,13-9 0 0 0,-17 12-96 0 0,0 1 0 0 0,0 0 0 0 0,0 1-1 0 0,0-1 1 0 0,0 1 0 0 0,1 0-1 0 0,-1 0 1 0 0,0 1 0 0 0,1-1 0 0 0,-1 1-1 0 0,0 0 1 0 0,1 1 0 0 0,-1-1-1 0 0,0 1 1 0 0,0 0 0 0 0,1 1 0 0 0,-1-1-1 0 0,0 1 1 0 0,7 3 0 0 0,-5-1 21 0 0,0 0 0 0 0,0 0 0 0 0,0 1 0 0 0,-1 0 0 0 0,0 0 0 0 0,0 0 0 0 0,-1 1 0 0 0,1 0 0 0 0,-1 0 0 0 0,0 0 0 0 0,-1 0-1 0 0,1 1 1 0 0,-1 0 0 0 0,5 12 0 0 0,14 45-732 0 0,-9 0-3719 0 0,-13-53 1620 0 0,-9-9-577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21 107 8274 0 0,'-3'-3'313'0'0,"1"-1"0"0"0,0 1-1 0 0,0 0 1 0 0,0-1 0 0 0,0 1 0 0 0,1-1 0 0 0,-1 1 0 0 0,1-1 0 0 0,0 0 0 0 0,0 0 0 0 0,0 0 0 0 0,0-6-1 0 0,1 8-266 0 0,1 0 0 0 0,-1 0 0 0 0,1 0 0 0 0,-1 0 0 0 0,1 1 0 0 0,0-1 0 0 0,0 0 0 0 0,0 0 0 0 0,0 0 0 0 0,0 1-1 0 0,0-1 1 0 0,0 1 0 0 0,0-1 0 0 0,1 1 0 0 0,-1-1 0 0 0,1 1 0 0 0,-1 0 0 0 0,1-1 0 0 0,0 1 0 0 0,-1 0 0 0 0,1 0-1 0 0,0 0 1 0 0,0 1 0 0 0,-1-1 0 0 0,1 0 0 0 0,0 1 0 0 0,2-1 0 0 0,6-3 52 0 0,-1 2-1 0 0,1-1 1 0 0,-1 1-1 0 0,1 1 1 0 0,0 0 0 0 0,-1 0-1 0 0,1 1 1 0 0,19 2 0 0 0,-25-2-16 0 0,0 1 0 0 0,-1-1 1 0 0,1 1-1 0 0,0 1 1 0 0,-1-1-1 0 0,1 0 1 0 0,-1 1-1 0 0,1 0 0 0 0,-1-1 1 0 0,0 2-1 0 0,0-1 1 0 0,0 0-1 0 0,0 0 1 0 0,0 1-1 0 0,0 0 1 0 0,-1-1-1 0 0,1 1 0 0 0,-1 0 1 0 0,0 0-1 0 0,0 1 1 0 0,0-1-1 0 0,0 0 1 0 0,0 1-1 0 0,-1-1 0 0 0,2 6 1 0 0,6 35-755 0 0,-7-15-4035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7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4041 0 0,'1'-2'478'0'0,"0"0"1"0"0,1 0-1 0 0,-1 0 1 0 0,1 0-1 0 0,-1 1 0 0 0,1-1 1 0 0,0 0-1 0 0,0 1 1 0 0,0-1-1 0 0,0 1 1 0 0,0 0-1 0 0,0 0 1 0 0,0 0-1 0 0,0 0 0 0 0,1 0 1 0 0,2-1-1 0 0,43-7 410 0 0,-21 5-729 0 0,-26 3-134 0 0,1 1-1 0 0,0 0 0 0 0,0-1 1 0 0,0 1-1 0 0,0 0 0 0 0,0 0 1 0 0,0 0-1 0 0,0 0 0 0 0,0 0 0 0 0,-1 0 1 0 0,1 1-1 0 0,0-1 0 0 0,0 1 1 0 0,0-1-1 0 0,0 1 0 0 0,-1 0 0 0 0,1-1 1 0 0,0 1-1 0 0,0 0 0 0 0,-1 0 1 0 0,4 3-1 0 0,-4-2 37 0 0,1 0 0 0 0,0 0 0 0 0,-1 0 0 0 0,0 1 0 0 0,1-1 0 0 0,-1 1 0 0 0,0-1 0 0 0,0 1 0 0 0,0 0 0 0 0,-1-1 0 0 0,1 1 0 0 0,0 0 0 0 0,-1 4 0 0 0,1 3-110 0 0,-1 1-1 0 0,-1-1 1 0 0,0 1-1 0 0,0-1 1 0 0,-1 0 0 0 0,-6 20-1 0 0,4-20-880 0 0,0-1-1 0 0,0 0 0 0 0,-1 0 0 0 0,0-1 0 0 0,-1 1 0 0 0,-11 12 0 0 0,5-7-3488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89 7194 0 0,'0'1'92'0'0,"-1"-1"1"0"0,1 1 0 0 0,0-1-1 0 0,0 1 1 0 0,-1-1 0 0 0,1 1-1 0 0,0-1 1 0 0,0 1 0 0 0,0-1-1 0 0,-1 1 1 0 0,1 0 0 0 0,0-1-1 0 0,0 1 1 0 0,0-1 0 0 0,0 1-1 0 0,0-1 1 0 0,0 1 0 0 0,0 0-1 0 0,0-1 1 0 0,0 1 0 0 0,1-1-1 0 0,-1 1 1 0 0,0-1 0 0 0,0 1-1 0 0,0-1 1 0 0,1 1 0 0 0,-1-1-1 0 0,0 1 1 0 0,1-1 0 0 0,-1 1-1 0 0,0-1 1 0 0,1 1 0 0 0,-1-1-1 0 0,0 0 1 0 0,1 1 0 0 0,-1-1-1 0 0,1 0 1 0 0,-1 1 0 0 0,1-1-1 0 0,-1 0 1 0 0,1 1 0 0 0,-1-1-1 0 0,1 0 1 0 0,-1 0 0 0 0,1 0-1 0 0,-1 0 1 0 0,1 1 0 0 0,0-1-1 0 0,-1 0 1 0 0,1 0 0 0 0,-1 0-1 0 0,1 0 1 0 0,-1 0 0 0 0,1 0-1 0 0,0 0 1 0 0,-1-1 0 0 0,1 1-1 0 0,-1 0 1 0 0,2 0 0 0 0,2-1 98 0 0,0 0 1 0 0,0-1 0 0 0,0 1 0 0 0,-1-1 0 0 0,1 1 0 0 0,7-5-1 0 0,28-28 309 0 0,-33 27-468 0 0,1 0 0 0 0,0 1 1 0 0,1 0-1 0 0,-1 0 0 0 0,1 1 1 0 0,0 0-1 0 0,1 0 0 0 0,-1 1 1 0 0,15-6-1 0 0,-21 10-117 0 0,0 0 0 0 0,0-1 0 0 0,0 1 0 0 0,0 0-1 0 0,0 0 1 0 0,0 0 0 0 0,0 0 0 0 0,0 1 0 0 0,0-1 0 0 0,0 1-1 0 0,0-1 1 0 0,-1 1 0 0 0,1 0 0 0 0,0-1 0 0 0,0 1 0 0 0,0 0-1 0 0,0 0 1 0 0,-1 0 0 0 0,1 0 0 0 0,-1 1 0 0 0,1-1 0 0 0,-1 0-1 0 0,1 1 1 0 0,-1-1 0 0 0,2 4 0 0 0,1 1-1350 0 0,0 0-1 0 0,0 0 1 0 0,-1 1 0 0 0,0 0-1 0 0,3 11 1 0 0,-1-3-1698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19 113 5041 0 0,'-1'1'187'0'0,"1"-1"-1"0"0,-1 0 1 0 0,0 0-1 0 0,1 0 1 0 0,-1 0-1 0 0,0 0 1 0 0,0 0-1 0 0,1 0 0 0 0,-1 0 1 0 0,0-1-1 0 0,1 1 1 0 0,-1 0-1 0 0,0 0 1 0 0,1 0-1 0 0,-1-1 1 0 0,0 1-1 0 0,1 0 1 0 0,-1-1-1 0 0,1 1 1 0 0,-1-1-1 0 0,0 1 1 0 0,1-1-1 0 0,-1 1 1 0 0,1-1-1 0 0,-1 1 1 0 0,1-1-1 0 0,0 1 1 0 0,-1-1-1 0 0,0-1 1 0 0,1 1-39 0 0,0 0 1 0 0,0 0-1 0 0,0-1 0 0 0,1 1 1 0 0,-1 0-1 0 0,0 0 0 0 0,0 0 1 0 0,1-1-1 0 0,-1 1 0 0 0,1 0 1 0 0,-1 0-1 0 0,1 0 0 0 0,-1 0 1 0 0,1 0-1 0 0,1-2 0 0 0,1-2-11 0 0,1 0-1 0 0,0 1 0 0 0,0-1 0 0 0,0 1 1 0 0,1 0-1 0 0,6-5 0 0 0,-2 4-84 0 0,1 1 0 0 0,-1 0 0 0 0,16-4 0 0 0,-17 6 129 0 0,1-1-1 0 0,-1 0 1 0 0,1-1-1 0 0,11-7 1 0 0,-20 11-170 0 0,0 0 1 0 0,0 0 0 0 0,0 0-1 0 0,0 0 1 0 0,0 0-1 0 0,0 0 1 0 0,-1 0-1 0 0,1 0 1 0 0,0 0-1 0 0,0 0 1 0 0,0 0-1 0 0,0 0 1 0 0,0 0-1 0 0,0 0 1 0 0,0 0-1 0 0,0 0 1 0 0,0 0 0 0 0,0 0-1 0 0,0 0 1 0 0,0 0-1 0 0,0 0 1 0 0,0 0-1 0 0,0-1 1 0 0,0 1-1 0 0,-1 0 1 0 0,1 0-1 0 0,0 0 1 0 0,0 0-1 0 0,0 0 1 0 0,0 0 0 0 0,0 0-1 0 0,0 0 1 0 0,0 0-1 0 0,0 0 1 0 0,0 0-1 0 0,0-1 1 0 0,0 1-1 0 0,0 0 1 0 0,0 0-1 0 0,0 0 1 0 0,0 0-1 0 0,0 0 1 0 0,0 0 0 0 0,1 0-1 0 0,-1 0 1 0 0,0 0-1 0 0,0 0 1 0 0,0 0-1 0 0,0-1 1 0 0,0 1-1 0 0,0 0 1 0 0,0 0-1 0 0,0 0 1 0 0,0 0-1 0 0,0 0 1 0 0,0 0 0 0 0,0 0-1 0 0,0 0 1 0 0,0 0-1 0 0,0 0 1 0 0,0 0-1 0 0,1 0 1 0 0,-1 0-1 0 0,0 0 1 0 0,-12-1 12 0 0,-16 5-379 0 0,24-2 300 0 0,1 0 1 0 0,-1 0 0 0 0,1 0-1 0 0,-1 0 1 0 0,1 1 0 0 0,0-1-1 0 0,0 1 1 0 0,0 0 0 0 0,0-1-1 0 0,0 2 1 0 0,1-1 0 0 0,0 0-1 0 0,-1 0 1 0 0,-2 7 0 0 0,2-3 50 0 0,0 0 0 0 0,1 0 0 0 0,-1 0 0 0 0,2 0 0 0 0,-1 0 0 0 0,1 1 0 0 0,-1 13 0 0 0,2-12 42 0 0,0-1 0 0 0,0 0-1 0 0,1 1 1 0 0,0-1 0 0 0,1 0 0 0 0,0 0-1 0 0,0 0 1 0 0,0 0 0 0 0,1 0-1 0 0,0 0 1 0 0,1-1 0 0 0,0 1 0 0 0,0-1-1 0 0,1 0 1 0 0,6 8 0 0 0,-9-12-27 0 0,1 0-1 0 0,0-1 1 0 0,0 1 0 0 0,0-1-1 0 0,0 1 1 0 0,0-1 0 0 0,1 0-1 0 0,-1 0 1 0 0,1 0 0 0 0,-1-1-1 0 0,1 0 1 0 0,0 1 0 0 0,0-1-1 0 0,-1 0 1 0 0,1-1 0 0 0,0 1-1 0 0,0-1 1 0 0,0 1 0 0 0,0-1-1 0 0,5-1 1 0 0,-5 0-42 0 0,0 0 0 0 0,1-1 0 0 0,-1 1 0 0 0,0-1 0 0 0,0 0 0 0 0,-1 0 0 0 0,1 0 0 0 0,0-1 0 0 0,-1 0 0 0 0,1 1 0 0 0,-1-1 0 0 0,0 0 0 0 0,0-1 0 0 0,0 1 0 0 0,0 0 0 0 0,-1-1 0 0 0,5-7 1 0 0,-2 3-345 0 0,-1-1 0 0 0,0 0 1 0 0,0-1-1 0 0,-1 1 1 0 0,0-1-1 0 0,2-10 0 0 0,-4 15-28 0 0,0-1-1 0 0,-1 1 0 0 0,1-1 0 0 0,-1 0 1 0 0,0 0-1 0 0,-1 1 0 0 0,1-1 1 0 0,-1 0-1 0 0,0 1 0 0 0,0-1 0 0 0,-5-10 1 0 0,-1 5-1124 0 0,-3 4-1875 0 0</inkml:trace>
  <inkml:trace contextRef="#ctx0" brushRef="#br0" timeOffset="1">43 161 5753 0 0,'4'4'3857'0'0,"0"-6"-2457"0"0,-3-3-119 0 0,3 0-225 0 0,2-2-232 0 0,3 1-304 0 0,2-2-256 0 0,2 2-144 0 0,2 1-96 0 0,0 1-8 0 0,3 0-96 0 0,1 2-352 0 0,0-1-760 0 0,-1 1-1137 0 0,1-1-4184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37 463 2721 0 0,'-11'7'7812'0'0,"3"-1"-3737"0"0,8-6-4059 0 0,0 0 0 0 0,-1 0 0 0 0,1 0 0 0 0,-1-1 0 0 0,1 1 0 0 0,0 0 1 0 0,-1 0-1 0 0,1-1 0 0 0,0 1 0 0 0,-1 0 0 0 0,1-1 0 0 0,0 1 0 0 0,0-1 0 0 0,-1 1 1 0 0,1 0-1 0 0,0-1 0 0 0,0 1 0 0 0,-1-1 0 0 0,1 1 0 0 0,0 0 0 0 0,0-1 0 0 0,0 1 1 0 0,0-1-1 0 0,0 1 0 0 0,0-1 0 0 0,0 1 0 0 0,0-1 0 0 0,-5-26-43 0 0,2 0-1 0 0,0-1 0 0 0,2 1 1 0 0,1-1-1 0 0,2 1 0 0 0,0 0 1 0 0,2-1-1 0 0,1 1 0 0 0,1 1 0 0 0,1-1 1 0 0,21-50-1 0 0,-25 71-14 0 0,0-1-1 0 0,0 1 0 0 0,1 0 1 0 0,0 0-1 0 0,0 0 1 0 0,10-10-1 0 0,19-10-5228 0 0,-29 16-3135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4649 0 0,'0'3'734'0'0,"0"0"-1"0"0,0 0 1 0 0,0 0-1 0 0,0 1 1 0 0,0-1-1 0 0,1 0 1 0 0,-1 0-1 0 0,1 0 1 0 0,0 0 0 0 0,0 0-1 0 0,0 0 1 0 0,0 0-1 0 0,0 0 1 0 0,3 3-1 0 0,-1-2-246 0 0,-1-1 1 0 0,1 1-1 0 0,1 0 0 0 0,-1-1 0 0 0,0 0 0 0 0,1 1 0 0 0,0-1 0 0 0,7 4 0 0 0,-5-4-436 0 0,0 0-1 0 0,-1 0 0 0 0,1 0 0 0 0,0-1 0 0 0,0 0 0 0 0,1-1 0 0 0,-1 1 0 0 0,0-1 1 0 0,0 0-1 0 0,1-1 0 0 0,-1 1 0 0 0,1-1 0 0 0,-1 0 0 0 0,10-2 0 0 0,-15 1-41 0 0,0 1 0 0 0,0 0 0 0 0,0 0 0 0 0,0 0 0 0 0,0-1 0 0 0,0 1-1 0 0,0 0 1 0 0,0-1 0 0 0,-1 1 0 0 0,1-1 0 0 0,0 1 0 0 0,0-1 0 0 0,-1 1-1 0 0,1-1 1 0 0,0 1 0 0 0,0-1 0 0 0,-1 0 0 0 0,1 0 0 0 0,-1 1-1 0 0,1-1 1 0 0,-1 0 0 0 0,1 0 0 0 0,-1 1 0 0 0,1-1 0 0 0,-1 0 0 0 0,0 0-1 0 0,1 0 1 0 0,-1 0 0 0 0,0 0 0 0 0,0 0 0 0 0,0 0 0 0 0,0 0 0 0 0,0 0-1 0 0,0 1 1 0 0,0-1 0 0 0,0 0 0 0 0,0 0 0 0 0,0 0 0 0 0,0 0 0 0 0,0 0-1 0 0,-1 0 1 0 0,1 0 0 0 0,0 0 0 0 0,-1 0 0 0 0,1 1 0 0 0,-2-3 0 0 0,1 1 27 0 0,0 0 1 0 0,-1-1 0 0 0,1 1 0 0 0,-1 0 0 0 0,0 0 0 0 0,1 0-1 0 0,-1 0 1 0 0,0 0 0 0 0,0 0 0 0 0,-1 0 0 0 0,1 1 0 0 0,0-1-1 0 0,0 1 1 0 0,-1 0 0 0 0,-3-2 0 0 0,-2 1-160 0 0,1 1 0 0 0,0 0 0 0 0,-1 1 0 0 0,1 0 0 0 0,0 0 0 0 0,-1 0 0 0 0,1 1 0 0 0,0 0-1 0 0,-1 0 1 0 0,-12 5 0 0 0,20-6 37 0 0,0 0-1 0 0,-1 0 0 0 0,1 0 0 0 0,0 0 0 0 0,0 0 0 0 0,0 0 0 0 0,0 0 1 0 0,0 0-1 0 0,0 0 0 0 0,0 0 0 0 0,-1 0 0 0 0,1 0 0 0 0,0 0 0 0 0,0 0 1 0 0,0 0-1 0 0,0 0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17 117 6785 0 0,'-4'3'2334'0'0,"-5"4"3429"0"0,6-24-4819 0 0,3 14-934 0 0,0 0 0 0 0,0 0 1 0 0,1 0-1 0 0,-1 0 0 0 0,1 0 0 0 0,0 0 0 0 0,0 0 0 0 0,0 0 1 0 0,1 0-1 0 0,-1 0 0 0 0,0 1 0 0 0,1-1 0 0 0,0 1 0 0 0,0-1 1 0 0,0 1-1 0 0,0-1 0 0 0,0 1 0 0 0,0 0 0 0 0,1 0 0 0 0,-1 0 1 0 0,1 0-1 0 0,-1 0 0 0 0,1 1 0 0 0,0-1 0 0 0,-1 1 0 0 0,1 0 1 0 0,0 0-1 0 0,0 0 0 0 0,0 0 0 0 0,6-1 0 0 0,8-1-9 0 0,1 0-1 0 0,0 1 0 0 0,0 1 0 0 0,20 2 1 0 0,-20-1 59 0 0,-7 0-45 0 0,0 0-1 0 0,-1-1 0 0 0,1-1 0 0 0,0 0 0 0 0,0 0 0 0 0,-1-1 0 0 0,1 0 1 0 0,-1-1-1 0 0,10-4 0 0 0,-18 7 3 0 0,0 0 1 0 0,0 0 0 0 0,-1 0-1 0 0,1 1 1 0 0,0-1 0 0 0,0 1-1 0 0,0-1 1 0 0,0 1 0 0 0,0 0-1 0 0,0 0 1 0 0,0 0-1 0 0,-1 0 1 0 0,1 0 0 0 0,0 0-1 0 0,0 0 1 0 0,0 1 0 0 0,0-1-1 0 0,0 1 1 0 0,0 0 0 0 0,-1-1-1 0 0,4 2 1 0 0,-3 0 31 0 0,1 0 0 0 0,-1 0 0 0 0,1 1 0 0 0,-1-1 1 0 0,0 0-1 0 0,0 1 0 0 0,0 0 0 0 0,0-1 0 0 0,0 1 0 0 0,-1 0 1 0 0,3 5-1 0 0,2 8 147 0 0,-1 1-1 0 0,-1-1 1 0 0,4 33 0 0 0,-7-40-213 0 0,2 15-107 0 0,3 21-404 0 0,3-21-2819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4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 8034 0 0,'-48'-18'1712'0'0,"48"18"-1647"0"0,0 0 1 0 0,0 0-1 0 0,-1 1 1 0 0,1-1-1 0 0,0 0 0 0 0,0 0 1 0 0,-1 1-1 0 0,1-1 0 0 0,0 0 1 0 0,0 0-1 0 0,0 1 1 0 0,-1-1-1 0 0,1 0 0 0 0,0 1 1 0 0,0-1-1 0 0,0 0 0 0 0,0 1 1 0 0,0-1-1 0 0,0 0 0 0 0,0 1 1 0 0,0-1-1 0 0,0 1 1 0 0,0-1-1 0 0,0 0 0 0 0,0 1 1 0 0,0-1-1 0 0,0 0 0 0 0,0 1 1 0 0,0-1-1 0 0,0 0 1 0 0,0 1-1 0 0,0-1 0 0 0,0 0 1 0 0,1 1-1 0 0,-1-1 0 0 0,4 19 582 0 0,-4-18-521 0 0,38 244 2212 0 0,-21-115-2315 0 0,-14-119-752 0 0,1-11 207 0 0,5-21-48 0 0,3-38 331 0 0,-12 57 244 0 0,1-4-13 0 0,0-1 0 0 0,0 1 0 0 0,0 0 0 0 0,1 0 0 0 0,0 0-1 0 0,3-6 1 0 0,-5 11 9 0 0,1 0 0 0 0,-1 0-1 0 0,1 0 1 0 0,0 0 0 0 0,0 0-1 0 0,-1 0 1 0 0,1 1 0 0 0,0-1-1 0 0,0 0 1 0 0,0 1 0 0 0,0-1-1 0 0,0 1 1 0 0,0-1 0 0 0,0 1-1 0 0,0-1 1 0 0,0 1 0 0 0,0-1-1 0 0,0 1 1 0 0,0 0 0 0 0,0 0-1 0 0,0 0 1 0 0,0-1 0 0 0,0 1-1 0 0,0 0 1 0 0,0 0 0 0 0,0 1-1 0 0,1-1 1 0 0,-1 0 0 0 0,0 0-1 0 0,0 0 1 0 0,0 1 0 0 0,0-1-1 0 0,0 1 1 0 0,0-1 0 0 0,0 1-1 0 0,0-1 1 0 0,0 1 0 0 0,0-1-1 0 0,-1 1 1 0 0,1 0 0 0 0,2 1-1 0 0,53 39 138 0 0,-45-31-272 0 0,1 0-1 0 0,1-1 1 0 0,-1-1-1 0 0,2 0 0 0 0,-1-1 1 0 0,1 0-1 0 0,27 9 1 0 0,-41-16 38 0 0,1 0 1 0 0,-1 0-1 0 0,1 0 0 0 0,-1 0 1 0 0,0 0-1 0 0,1 0 1 0 0,-1 0-1 0 0,1 0 1 0 0,-1 0-1 0 0,1 0 1 0 0,-1 0-1 0 0,0 0 1 0 0,1 0-1 0 0,-1 0 0 0 0,1 0 1 0 0,-1-1-1 0 0,0 1 1 0 0,1 0-1 0 0,-1 0 1 0 0,0 0-1 0 0,1-1 1 0 0,-1 1-1 0 0,0 0 1 0 0,1 0-1 0 0,-1-1 0 0 0,0 1 1 0 0,1 0-1 0 0,-1-1 1 0 0,0 1-1 0 0,0 0 1 0 0,1-1-1 0 0,-1 1 1 0 0,0 0-1 0 0,0-1 1 0 0,0 1-1 0 0,0-1 0 0 0,0 1 1 0 0,1 0-1 0 0,-1-1 1 0 0,0 1-1 0 0,0-1 1 0 0,0 1-1 0 0,0-1 1 0 0,0 1-1 0 0,0 0 0 0 0,0-1 1 0 0,0 1-1 0 0,-1-1 1 0 0,1 1-1 0 0,0 0 1 0 0,0-1-1 0 0,0 1 1 0 0,0-1-1 0 0,0 1 1 0 0,-1 0-1 0 0,1-1 0 0 0,0 1 1 0 0,-1-1-1 0 0,-2-11-3812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4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6601 0 0,'1'13'3780'0'0,"11"12"-2341"0"0,-8-17-919 0 0,34 86 1712 0 0,-31-71-2496 0 0,2 0 1 0 0,0 0-1 0 0,23 38 1 0 0,-21-48-3174 0 0,-13-23-1109 0 0,1 1 819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46 5609 0 0,'-1'-1'72'0'0,"1"1"0"0"0,-1 0 0 0 0,1-1 0 0 0,-1 1 0 0 0,1-1 0 0 0,0 1 0 0 0,-1-1 0 0 0,1 1 0 0 0,0-1 0 0 0,-1 1 0 0 0,1-1 0 0 0,0 1 0 0 0,0-1 0 0 0,-1 1 0 0 0,1-1 0 0 0,0 1 0 0 0,0-1 0 0 0,0 1 0 0 0,0-1 0 0 0,0 1 0 0 0,0-1 0 0 0,0 0 0 0 0,0 1 0 0 0,0-1 0 0 0,0 1 0 0 0,0-1 0 0 0,0 1 0 0 0,0-1 0 0 0,0 0 0 0 0,1 1 0 0 0,-1-1 0 0 0,0 1 0 0 0,0-1 0 0 0,1 1 0 0 0,-1-1-1 0 0,1 0 1 0 0,1-1 75 0 0,0 1-1 0 0,0-1 0 0 0,0 1 0 0 0,0-1 0 0 0,0 1 0 0 0,0 0 0 0 0,0 0 0 0 0,1 0 0 0 0,2-1 0 0 0,5-1 160 0 0,0 0-1 0 0,0 1 1 0 0,17-1 0 0 0,-22 2-184 0 0,-1 1 0 0 0,1 0 0 0 0,0 1 1 0 0,0-1-1 0 0,0 1 0 0 0,-1 0 0 0 0,1 0 1 0 0,-1 0-1 0 0,1 1 0 0 0,-1 0 1 0 0,1-1-1 0 0,-1 2 0 0 0,0-1 0 0 0,0 0 1 0 0,0 1-1 0 0,0 0 0 0 0,0 0 0 0 0,-1 0 1 0 0,1 0-1 0 0,-1 1 0 0 0,0-1 0 0 0,0 1 1 0 0,0 0-1 0 0,0 0 0 0 0,-1 0 0 0 0,1 0 1 0 0,-1 0-1 0 0,0 1 0 0 0,2 7 0 0 0,-2-6-23 0 0,-1 1 0 0 0,0 0 0 0 0,0-1-1 0 0,-1 1 1 0 0,1 0 0 0 0,-1-1 0 0 0,-1 1-1 0 0,1 0 1 0 0,-1-1 0 0 0,-1 1 0 0 0,1-1-1 0 0,-1 1 1 0 0,0-1 0 0 0,0 0-1 0 0,-1 0 1 0 0,0 0 0 0 0,0 0 0 0 0,0 0-1 0 0,-1 0 1 0 0,-7 9 0 0 0,-8 1-580 0 0,8-7-247 0 0,11-7 67 0 0,4-4-278 0 0,4-1 850 0 0,-1 1-1 0 0,1 0 1 0 0,0 0-1 0 0,-1 1 1 0 0,1 0-1 0 0,0 0 1 0 0,0 1-1 0 0,0 0 1 0 0,13 1-1 0 0,-12 0-409 0 0,0-1-1 0 0,0 0 1 0 0,0 0 0 0 0,0-1 0 0 0,0 0-1 0 0,15-4 1 0 0,-22 5 284 0 0,-1-1-1 0 0,0 0 0 0 0,1 1 1 0 0,-1-1-1 0 0,0 0 1 0 0,0 0-1 0 0,0 0 1 0 0,0 0-1 0 0,1 0 1 0 0,-1 0-1 0 0,0 0 1 0 0,-1 0-1 0 0,1 0 1 0 0,0-1-1 0 0,0 1 1 0 0,0 0-1 0 0,-1-1 1 0 0,1 1-1 0 0,0-2 1 0 0,0-2-111 0 0,0 1 1 0 0,0 0-1 0 0,0 0 1 0 0,-1-1-1 0 0,0 1 1 0 0,0-8-1 0 0,-2-1 248 0 0,1 0-1 0 0,-2 0 1 0 0,-6-19-1 0 0,-4-4 1496 0 0,12 35-1127 0 0,0-1-1 0 0,0 0 0 0 0,1 0 0 0 0,-1 0 0 0 0,-1 0 0 0 0,1 1 0 0 0,0-1 0 0 0,0 0 0 0 0,-1 1 0 0 0,1-1 1 0 0,0 1-1 0 0,-1 0 0 0 0,0-1 0 0 0,1 1 0 0 0,-1 0 0 0 0,-2-1 0 0 0,4 2-186 0 0,-1 1 0 0 0,1-1-1 0 0,0 1 1 0 0,-1-1-1 0 0,1 1 1 0 0,0-1 0 0 0,-1 1-1 0 0,1-1 1 0 0,0 1 0 0 0,0-1-1 0 0,0 1 1 0 0,0-1 0 0 0,-1 1-1 0 0,1-1 1 0 0,0 1 0 0 0,0 0-1 0 0,0-1 1 0 0,0 1 0 0 0,0-1-1 0 0,0 1 1 0 0,0-1 0 0 0,1 1-1 0 0,-1 0 1 0 0,0-1-1 0 0,0 1 1 0 0,0-1 0 0 0,0 1-1 0 0,1-1 1 0 0,-1 1 0 0 0,1 0-1 0 0,6 24 10 0 0,-7-23 36 0 0,5 15-52 0 0,-3-10-67 0 0,0 0 0 0 0,0 1 1 0 0,1-1-1 0 0,-1-1 1 0 0,2 1-1 0 0,-1 0 1 0 0,1-1-1 0 0,8 13 0 0 0,-11-19-25 0 0,-1 0 1 0 0,0 0-1 0 0,1 0 0 0 0,-1 0 0 0 0,1 0 0 0 0,-1 0 0 0 0,0 0 0 0 0,1 0 0 0 0,-1 0 0 0 0,1 0 0 0 0,-1-1 0 0 0,0 1 1 0 0,1 0-1 0 0,-1 0 0 0 0,1 0 0 0 0,-1 0 0 0 0,0-1 0 0 0,1 1 0 0 0,-1 0 0 0 0,0 0 0 0 0,0 0 0 0 0,1-1 0 0 0,-1 1 0 0 0,0 0 1 0 0,1-1-1 0 0,-1 1 0 0 0,0 0 0 0 0,0-1 0 0 0,0 1 0 0 0,1 0 0 0 0,-1-1 0 0 0,0 1 0 0 0,0 0 0 0 0,0-1 0 0 0,0 1 1 0 0,0-1-1 0 0,1 0 0 0 0,11-24 6 0 0,-4 8 7 0 0,-7 16-42 0 0,-1 0-1 0 0,1 0 1 0 0,0 1-1 0 0,-1-1 1 0 0,1 0-1 0 0,0 1 1 0 0,0-1-1 0 0,0 0 1 0 0,-1 1 0 0 0,1-1-1 0 0,0 1 1 0 0,0 0-1 0 0,0-1 1 0 0,0 1-1 0 0,0 0 1 0 0,0-1-1 0 0,0 1 1 0 0,0 0-1 0 0,0 0 1 0 0,0 0 0 0 0,-1 0-1 0 0,1 0 1 0 0,0 0-1 0 0,0 0 1 0 0,0 0-1 0 0,0 0 1 0 0,0 0-1 0 0,0 1 1 0 0,0-1-1 0 0,0 0 1 0 0,0 1-1 0 0,0-1 1 0 0,0 0 0 0 0,0 1-1 0 0,-1-1 1 0 0,1 1-1 0 0,0 0 1 0 0,0-1-1 0 0,0 2 1 0 0,1-1-287 0 0,-1 0 1 0 0,1 1-1 0 0,-1-1 0 0 0,1 1 1 0 0,-1 0-1 0 0,0-1 1 0 0,0 1-1 0 0,0 0 0 0 0,0 0 1 0 0,0-1-1 0 0,0 1 1 0 0,0 0-1 0 0,-1 0 0 0 0,1 0 1 0 0,0 0-1 0 0,-1 0 0 0 0,0 0 1 0 0,1 3-1 0 0,-2 6-3276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3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8714 0 0,'2'2'330'0'0,"1"-1"-1"0"0,-1 1 1 0 0,0 0-1 0 0,1-1 1 0 0,-1 1 0 0 0,1-1-1 0 0,0 0 1 0 0,-1 0 0 0 0,1 0-1 0 0,0 0 1 0 0,0-1 0 0 0,0 1-1 0 0,-1-1 1 0 0,1 1 0 0 0,0-1-1 0 0,0 0 1 0 0,0 0-1 0 0,3-1 1 0 0,0-1-112 0 0,0 0 0 0 0,0 0 0 0 0,0-1 1 0 0,0 0-1 0 0,0 0 0 0 0,7-6 0 0 0,-1 2-435 0 0,-10 5 243 0 0,0 1-1 0 0,0 0 0 0 0,0 0 0 0 0,0 0 1 0 0,0 1-1 0 0,0-1 0 0 0,0 0 0 0 0,0 1 0 0 0,0-1 1 0 0,0 1-1 0 0,0 0 0 0 0,1 0 0 0 0,-1 0 0 0 0,0 0 1 0 0,0 0-1 0 0,0 0 0 0 0,0 0 0 0 0,0 1 0 0 0,1-1 1 0 0,-1 1-1 0 0,2 1 0 0 0,0-1 65 0 0,-1 1 0 0 0,0 1-1 0 0,1-1 1 0 0,-1 0 0 0 0,0 1 0 0 0,-1 0 0 0 0,1-1-1 0 0,0 1 1 0 0,-1 0 0 0 0,1 1 0 0 0,1 2 0 0 0,2 5-441 0 0,-1-1 0 0 0,0 0 1 0 0,-1 1-1 0 0,0 0 0 0 0,0 0 0 0 0,-1 1 1 0 0,1 11-1 0 0,-1 5-5468 0 0,-2-15 213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4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8226 0 0,'-1'0'293'0'0,"-1"0"1"0"0,1-1 0 0 0,0 1-1 0 0,0 0 1 0 0,0 0 0 0 0,-1 0 0 0 0,1 1-1 0 0,0-1 1 0 0,0 0 0 0 0,0 0-1 0 0,-1 1 1 0 0,1-1 0 0 0,0 1-1 0 0,0-1 1 0 0,0 1 0 0 0,0-1-1 0 0,0 1 1 0 0,0 0 0 0 0,0-1-1 0 0,0 1 1 0 0,0 0 0 0 0,0 0-1 0 0,-1 1 1 0 0,1 1 26 0 0,1 0 0 0 0,-1 0 0 0 0,0 0-1 0 0,1 0 1 0 0,0 0 0 0 0,0 0 0 0 0,0 0-1 0 0,0 0 1 0 0,1 4 0 0 0,8 70 731 0 0,1 9-1501 0 0,-12-32-4500 0 0,-16-64-2754 0 0,11 3 3517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4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6281 0 0,'9'18'4644'0'0,"-1"19"-2374"0"0,0-2-1210 0 0,-5-28-992 0 0,0-1-1 0 0,0 1 1 0 0,0-1 0 0 0,1 0-1 0 0,0 0 1 0 0,0-1 0 0 0,1 1-1 0 0,0-1 1 0 0,0 0 0 0 0,0 0-1 0 0,0-1 1 0 0,12 8 0 0 0,-14-10-64 0 0,0 0 0 0 0,0-1 1 0 0,0 1-1 0 0,0-1 0 0 0,1 1 1 0 0,-1-1-1 0 0,1 0 0 0 0,-1-1 1 0 0,0 1-1 0 0,1-1 1 0 0,0 1-1 0 0,-1-1 0 0 0,1 0 1 0 0,-1 0-1 0 0,1-1 0 0 0,-1 1 1 0 0,1-1-1 0 0,-1 1 0 0 0,1-1 1 0 0,-1 0-1 0 0,0-1 0 0 0,1 1 1 0 0,-1 0-1 0 0,0-1 1 0 0,0 0-1 0 0,0 0 0 0 0,3-2 1 0 0,-3 2-80 0 0,68-57 1055 0 0,-44 32-3987 0 0,-24 21-415 0 0,-1-1-2414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8834 0 0,'-1'0'136'0'0,"0"0"1"0"0,0 0-1 0 0,0 0 1 0 0,1 0 0 0 0,-1 0-1 0 0,0 0 1 0 0,0 1-1 0 0,0-1 1 0 0,1 0-1 0 0,-1 0 1 0 0,0 1-1 0 0,0-1 1 0 0,1 0-1 0 0,-1 1 1 0 0,0-1-1 0 0,1 1 1 0 0,-1-1-1 0 0,0 1 1 0 0,1-1-1 0 0,-1 1 1 0 0,1-1-1 0 0,-1 1 1 0 0,1-1-1 0 0,-1 1 1 0 0,1 0-1 0 0,-1-1 1 0 0,1 1 0 0 0,-1 1-1 0 0,0 0-4 0 0,1 1 0 0 0,0-1-1 0 0,-1 0 1 0 0,1 0 0 0 0,0 0-1 0 0,0 1 1 0 0,1-1 0 0 0,-1 0 0 0 0,0 0-1 0 0,2 4 1 0 0,0 3 39 0 0,2 0-1 0 0,-1 0 1 0 0,1-1 0 0 0,5 10-1 0 0,-3-8-57 0 0,1 0 0 0 0,0-1 0 0 0,0 1 0 0 0,1-1 0 0 0,0-1 0 0 0,1 0-1 0 0,11 9 1 0 0,-18-15-101 0 0,0-1 0 0 0,1 0 0 0 0,-1 1 0 0 0,0-1 0 0 0,1 0 0 0 0,-1 0 0 0 0,0-1 0 0 0,1 1 0 0 0,-1 0 0 0 0,1-1 0 0 0,-1 1 0 0 0,1-1 0 0 0,-1 0 0 0 0,1 0 0 0 0,-1 0 0 0 0,4-1 0 0 0,-4 1-7 0 0,1-1 0 0 0,-1 0 0 0 0,1-1 0 0 0,-1 1-1 0 0,0 0 1 0 0,1-1 0 0 0,-1 1 0 0 0,0-1 0 0 0,0 0 0 0 0,0 0-1 0 0,0 0 1 0 0,-1 0 0 0 0,1 0 0 0 0,0 0 0 0 0,-1 0 0 0 0,0 0-1 0 0,1-1 1 0 0,1-4 0 0 0,-2 5-229 0 0,0-1 0 0 0,0 0 0 0 0,0 0 0 0 0,0 0 1 0 0,0 0-1 0 0,0 0 0 0 0,-1-1 0 0 0,0 1 0 0 0,0 0 0 0 0,0 0 0 0 0,0 0 0 0 0,0 0 0 0 0,0 0 0 0 0,-1 0 0 0 0,1-1 0 0 0,-1 1 0 0 0,0 0 1 0 0,0 0-1 0 0,0 0 0 0 0,-1 1 0 0 0,1-1 0 0 0,-1 0 0 0 0,1 0 0 0 0,-1 1 0 0 0,0-1 0 0 0,0 1 0 0 0,0 0 0 0 0,0-1 0 0 0,-4-2 0 0 0,2 2-271 0 0,-1-1-1 0 0,1 1 0 0 0,-1 0 0 0 0,0 0 0 0 0,0 0 0 0 0,0 1 0 0 0,0 0 0 0 0,0 0 0 0 0,-6-2 0 0 0,6 3 446 0 0,1 0 0 0 0,-1 1 0 0 0,0-1 0 0 0,0 1 0 0 0,0 0-1 0 0,-6 0 1 0 0,9 1 93 0 0,0-1 0 0 0,0 1 0 0 0,-1 0 0 0 0,1 0-1 0 0,0 0 1 0 0,0 0 0 0 0,0 0 0 0 0,1 0 0 0 0,-1 1-1 0 0,0-1 1 0 0,0 0 0 0 0,1 1 0 0 0,-1 0 0 0 0,1-1-1 0 0,-1 1 1 0 0,1 0 0 0 0,-1 0 0 0 0,1 0 0 0 0,0 0 0 0 0,0 0-1 0 0,0 0 1 0 0,0 0 0 0 0,1 0 0 0 0,-1 0 0 0 0,0 3-1 0 0,0-2 214 0 0,0 1-1 0 0,0-1 0 0 0,1 1 1 0 0,-1 0-1 0 0,1 0 0 0 0,0-1 0 0 0,0 1 1 0 0,0 0-1 0 0,1-1 0 0 0,-1 1 1 0 0,1 0-1 0 0,0-1 0 0 0,0 1 0 0 0,2 5 1 0 0,-2-8-196 0 0,0 0-1 0 0,0 0 1 0 0,0 0 0 0 0,0 0 0 0 0,0 0 0 0 0,0 0 0 0 0,1 0 0 0 0,-1 0-1 0 0,0 0 1 0 0,1-1 0 0 0,-1 1 0 0 0,0-1 0 0 0,1 1 0 0 0,-1-1 0 0 0,1 1 0 0 0,-1-1-1 0 0,0 0 1 0 0,1 1 0 0 0,-1-1 0 0 0,1 0 0 0 0,-1 0 0 0 0,1 0 0 0 0,-1 0-1 0 0,1-1 1 0 0,-1 1 0 0 0,1 0 0 0 0,-1-1 0 0 0,1 1 0 0 0,-1-1 0 0 0,3 0 0 0 0,46-22 380 0 0,-43 19-528 0 0,5-2 97 0 0,-6 4-472 0 0,-1-1-1 0 0,0 1 1 0 0,0-1-1 0 0,0 0 1 0 0,-1 0-1 0 0,1 0 1 0 0,0 0-1 0 0,-1-1 1 0 0,0 0 0 0 0,0 0-1 0 0,0 0 1 0 0,-1-1-1 0 0,1 1 1 0 0,3-7-1 0 0,-3 1-1540 0 0,0 0 86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4513 0 0,'5'38'9705'0'0,"9"1"-8061"0"0,-13-37-1676 0 0,1 1-1 0 0,-1-1 1 0 0,1 1-1 0 0,-1-1 1 0 0,1 0-1 0 0,0 1 1 0 0,0-1 0 0 0,0 0-1 0 0,0 0 1 0 0,0 0-1 0 0,0-1 1 0 0,1 1-1 0 0,-1 0 1 0 0,0-1-1 0 0,1 0 1 0 0,0 0-1 0 0,-1 1 1 0 0,1-1 0 0 0,0-1-1 0 0,-1 1 1 0 0,1 0-1 0 0,0-1 1 0 0,0 1-1 0 0,0-1 1 0 0,-1 0-1 0 0,4 0 1 0 0,-4-1-27 0 0,-1 1 0 0 0,0-1 0 0 0,1 1 1 0 0,-1-1-1 0 0,0 0 0 0 0,0 0 0 0 0,0 0 1 0 0,0 1-1 0 0,0-1 0 0 0,0 0 0 0 0,0 0 0 0 0,0-1 1 0 0,0 1-1 0 0,1-2 0 0 0,-1 2-169 0 0,-1 1-1 0 0,0 0 1 0 0,1-1 0 0 0,-1 1-1 0 0,1-1 1 0 0,-1 1 0 0 0,0-1 0 0 0,0 1-1 0 0,1-1 1 0 0,-1 1 0 0 0,0-1-1 0 0,0 1 1 0 0,1-1 0 0 0,-1 1-1 0 0,0-1 1 0 0,0 1 0 0 0,0-1 0 0 0,0 0-1 0 0,0 1 1 0 0,0-1 0 0 0,0 1-1 0 0,0-1 1 0 0,0 1 0 0 0,0-1-1 0 0,0 0 1 0 0,0 1 0 0 0,0-1-1 0 0,-1 1 1 0 0,1-2 0 0 0,9 9-4018 0 0</inkml:trace>
  <inkml:trace contextRef="#ctx0" brushRef="#br0" timeOffset="1">6 139 6825 0 0,'-2'9'834'0'0,"0"0"-1"0"0,1 1 1 0 0,1-1-1 0 0,-1 1 1 0 0,1-1-1 0 0,1 0 1 0 0,0 1-1 0 0,0-1 1 0 0,3 11-1 0 0,-3-17-807 0 0,0 0 0 0 0,0-1 0 0 0,0 1-1 0 0,1 0 1 0 0,-1-1 0 0 0,1 0 0 0 0,-1 1-1 0 0,1-1 1 0 0,0 0 0 0 0,0 1 0 0 0,0-1 0 0 0,0 0-1 0 0,0-1 1 0 0,0 1 0 0 0,1 0 0 0 0,-1 0-1 0 0,1-1 1 0 0,-1 0 0 0 0,1 1 0 0 0,-1-1 0 0 0,1 0-1 0 0,0 0 1 0 0,0-1 0 0 0,-1 1 0 0 0,1 0 0 0 0,0-1-1 0 0,0 0 1 0 0,0 0 0 0 0,0 0 0 0 0,0 0-1 0 0,0 0 1 0 0,-1 0 0 0 0,6-2 0 0 0,-2 1-207 0 0,0 0 0 0 0,0-1 1 0 0,-1 0-1 0 0,1 0 0 0 0,-1 0 1 0 0,7-4-1 0 0,-10 5-79 0 0,0 0-1 0 0,0 0 0 0 0,0-1 1 0 0,0 1-1 0 0,0-1 1 0 0,0 1-1 0 0,0-1 1 0 0,-1 0-1 0 0,1 0 1 0 0,-1 1-1 0 0,1-1 1 0 0,-1 0-1 0 0,0 0 1 0 0,0-1-1 0 0,0 1 1 0 0,0 0-1 0 0,0 0 1 0 0,1-4-1 0 0,-2-22-3246 0 0,5 4-792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6393 0 0,'-1'-1'148'0'0,"1"1"0"0"0,0 0-1 0 0,0 0 1 0 0,0 0-1 0 0,-1-1 1 0 0,1 1 0 0 0,0 0-1 0 0,0 0 1 0 0,-1 0 0 0 0,1 0-1 0 0,0 0 1 0 0,-1-1-1 0 0,1 1 1 0 0,0 0 0 0 0,0 0-1 0 0,-1 0 1 0 0,1 0-1 0 0,0 0 1 0 0,-1 0 0 0 0,1 0-1 0 0,0 0 1 0 0,0 0 0 0 0,-1 0-1 0 0,1 0 1 0 0,0 0-1 0 0,-1 0 1 0 0,1 0 0 0 0,0 0-1 0 0,0 1 1 0 0,-1-1-1 0 0,1 0 1 0 0,0 0 0 0 0,-1 0-1 0 0,1 0 1 0 0,0 0-1 0 0,0 1 1 0 0,0-1 0 0 0,-1 0-1 0 0,1 0 1 0 0,0 0 0 0 0,0 1-1 0 0,0-1 1 0 0,-1 1-1 0 0,-1 17 2210 0 0,9 20-1307 0 0,-3-26-962 0 0,0 0 0 0 0,1 0-1 0 0,0-1 1 0 0,1 0 0 0 0,1 0-1 0 0,14 20 1 0 0,-19-28-98 0 0,1-1 0 0 0,-1 1 0 0 0,1 0 0 0 0,-1 0 0 0 0,1-1 0 0 0,0 0 0 0 0,0 1 1 0 0,0-1-1 0 0,0 0 0 0 0,0-1 0 0 0,1 1 0 0 0,-1 0 0 0 0,1-1 0 0 0,-1 0 0 0 0,1 0 0 0 0,-1 0 0 0 0,1 0 0 0 0,0-1 0 0 0,-1 1 0 0 0,1-1 0 0 0,0 0 0 0 0,-1 0 0 0 0,1 0 1 0 0,0 0-1 0 0,-1-1 0 0 0,1 0 0 0 0,0 1 0 0 0,4-3 0 0 0,-6 1-1 0 0,0 1-1 0 0,0-1 1 0 0,0 1 0 0 0,0-1 0 0 0,0 0-1 0 0,0 0 1 0 0,-1 0 0 0 0,1 0-1 0 0,-1 0 1 0 0,1 0 0 0 0,-1-1 0 0 0,0 1-1 0 0,0 0 1 0 0,0-1 0 0 0,0 1-1 0 0,-1-1 1 0 0,1 1 0 0 0,0-1 0 0 0,-1 1-1 0 0,0-1 1 0 0,1 1 0 0 0,-1-1 0 0 0,0 0-1 0 0,-1 1 1 0 0,1-1 0 0 0,-1-4-1 0 0,0 0-303 0 0,0-1-1 0 0,0 0 0 0 0,-1 0 1 0 0,0 1-1 0 0,0-1 0 0 0,-1 1 1 0 0,-6-12-1 0 0,6 15-95 0 0,0 0-1 0 0,0 0 1 0 0,0 1 0 0 0,-1-1-1 0 0,1 1 1 0 0,-7-4-1 0 0,9 5 210 0 0,0 1 0 0 0,-1 0 0 0 0,1 1 0 0 0,0-1 0 0 0,-1 0-1 0 0,1 0 1 0 0,-1 1 0 0 0,1-1 0 0 0,-1 0 0 0 0,1 1-1 0 0,-1 0 1 0 0,0-1 0 0 0,1 1 0 0 0,-1 0 0 0 0,1 0 0 0 0,-1 0-1 0 0,0 0 1 0 0,1 0 0 0 0,-1 0 0 0 0,1 0 0 0 0,-1 1 0 0 0,-1-1-1 0 0,-5 11-3529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8162 0 0,'-4'-6'7455'0'0,"4"5"-7273"0"0,0 1-1 0 0,0 0 1 0 0,0 0 0 0 0,-1 0 0 0 0,1 0 0 0 0,0 0 0 0 0,-1 1 909 0 0,0-1-910 0 0,-4 17 3612 0 0,-1 41-3869 0 0,5-44 826 0 0,-3 42-704 0 0,4-35-676 0 0,-1 0 0 0 0,-2 0 0 0 0,0 0-1 0 0,-6 22 1 0 0,11-51 416 0 0,1 0 1 0 0,0 0-1 0 0,1 0 0 0 0,-1 0 0 0 0,2 1 1 0 0,-1 0-1 0 0,6-7 0 0 0,-8 12 108 0 0,0-1-1 0 0,1 1 0 0 0,-1 0 1 0 0,1 0-1 0 0,-1 0 0 0 0,1 1 1 0 0,0-1-1 0 0,-1 0 1 0 0,1 1-1 0 0,0 0 0 0 0,0 0 1 0 0,0 0-1 0 0,0 0 1 0 0,1 0-1 0 0,-1 1 0 0 0,0-1 1 0 0,0 1-1 0 0,0 0 0 0 0,1 0 1 0 0,-1 0-1 0 0,0 0 1 0 0,3 1-1 0 0,4 1-1342 0 0,18 4-1933 0 0,-27-6 3194 0 0,-1 1 1 0 0,1-1 0 0 0,0 0-1 0 0,-1 0 1 0 0,1 0-1 0 0,0 0 1 0 0,-1 0-1 0 0,1 0 1 0 0,0 0-1 0 0,0 0 1 0 0,-1 0-1 0 0,1 0 1 0 0,0 0 0 0 0,-1 0-1 0 0,1 0 1 0 0,0-1-1 0 0,-1 1 1 0 0,1 0-1 0 0,-1 0 1 0 0,1-1-1 0 0,0 1 1 0 0,-1 0 0 0 0,1-1-1 0 0,-1 1 1 0 0,2-1-1 0 0,-2 0 139 0 0,0 0-1 0 0,0 0 1 0 0,-1 0 0 0 0,1 0-1 0 0,0 0 1 0 0,0 0 0 0 0,0 0-1 0 0,-1 0 1 0 0,1 0 0 0 0,-1 0-1 0 0,1 0 1 0 0,0 0-1 0 0,-1 0 1 0 0,0 1 0 0 0,1-1-1 0 0,-1 0 1 0 0,1 0 0 0 0,-2-1-1 0 0,-2-2-451 0 0,0-11-1965 0 0</inkml:trace>
  <inkml:trace contextRef="#ctx0" brushRef="#br0" timeOffset="1">173 24 5545 0 0,'-8'0'6490'0'0,"6"4"-4018"0"0,2 3-447 0 0,0 3-609 0 0,0 3-552 0 0,-2 1-352 0 0,1 2-240 0 0,0 3-112 0 0,0 2-288 0 0,-2 1-384 0 0,2 4-608 0 0,-2-1-1057 0 0,1 0-1111 0 0,-1-1 111 0 0,-1-2-2808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5977 0 0,'1'-1'1201'0'0,"2"2"-153"0"0,3-1-272 0 0,1 0-152 0 0,3-1-104 0 0,1-2-32 0 0,2 0-144 0 0,2 1-120 0 0,0-1-72 0 0,2 1-80 0 0,0 1-160 0 0,-1 1-352 0 0,-4 1-528 0 0,0 1-512 0 0,-6 2-145 0 0,0 0-2679 0 0</inkml:trace>
  <inkml:trace contextRef="#ctx0" brushRef="#br0" timeOffset="1">114 126 5713 0 0,'-16'17'3861'0'0,"6"-6"-3709"0"0,-3 4 93 0 0,13-15-231 0 0,0 0 0 0 0,0 0 1 0 0,0 1-1 0 0,0-1 0 0 0,0 0 1 0 0,0 0-1 0 0,0 1 0 0 0,0-1 1 0 0,0 0-1 0 0,0 0 0 0 0,0 0 1 0 0,0 1-1 0 0,0-1 0 0 0,0 0 1 0 0,0 0-1 0 0,0 1 0 0 0,0-1 0 0 0,0 0 1 0 0,0 0-1 0 0,0 0 0 0 0,0 1 1 0 0,0-1-1 0 0,0 0 0 0 0,0 0 1 0 0,1 0-1 0 0,-1 1 0 0 0,0-1 1 0 0,0 0-1 0 0,0 0 0 0 0,0 0 1 0 0,0 0-1 0 0,1 1 0 0 0,-1-1 1 0 0,0 0-1 0 0,0 0 0 0 0,1 0 1 0 0,1 0 18 0 0,-1 1 1 0 0,1-1-1 0 0,0 0 1 0 0,0 0 0 0 0,-1-1-1 0 0,1 1 1 0 0,0 0-1 0 0,-1 0 1 0 0,1-1 0 0 0,0 1-1 0 0,-1-1 1 0 0,1 0-1 0 0,0 1 1 0 0,-1-1 0 0 0,1 0-1 0 0,1-1 1 0 0,12-8 35 0 0,29-16 162 0 0,-42 25-304 0 0,1 0 0 0 0,-1 0 0 0 0,1 0 0 0 0,0 0 1 0 0,0 0-1 0 0,0 0 0 0 0,-1 1 0 0 0,1-1 0 0 0,0 1 0 0 0,0 0 0 0 0,0 0 0 0 0,0 0 0 0 0,4 0 1 0 0,-6 1-137 0 0,-1-1 0 0 0,1 0 1 0 0,0 1-1 0 0,0-1 0 0 0,-1 1 0 0 0,1-1 1 0 0,0 1-1 0 0,0-1 0 0 0,-1 1 1 0 0,1-1-1 0 0,-1 1 0 0 0,1 0 1 0 0,0 0-1 0 0,-1-1 0 0 0,1 1 1 0 0,-1 0-1 0 0,0 0 0 0 0,1-1 1 0 0,-1 1-1 0 0,1 1 0 0 0,0 6-3448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1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7170 0 0,'47'6'6144'0'0,"-14"-2"-5271"0"0,-31-4-828 0 0,-1 0 0 0 0,0 0 0 0 0,0 0 1 0 0,1 1-1 0 0,-1-1 0 0 0,0 0 0 0 0,0 1 0 0 0,0-1 0 0 0,1 0 0 0 0,-1 1 1 0 0,0-1-1 0 0,0 1 0 0 0,0 0 0 0 0,0-1 0 0 0,0 1 0 0 0,0 0 0 0 0,0 0 1 0 0,0 0-1 0 0,0 0 0 0 0,0-1 0 0 0,0 1 0 0 0,-1 0 0 0 0,1 1 0 0 0,0-1 0 0 0,-1 0 1 0 0,1 0-1 0 0,0 2 0 0 0,-1-1-413 0 0,1 0 0 0 0,-1 0 0 0 0,0 0 0 0 0,0 0 0 0 0,0 0 0 0 0,0 1 0 0 0,0-1 0 0 0,0 0 0 0 0,0 0-1 0 0,-2 3 1 0 0,-2 1-4077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2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10002 0 0,'3'-3'280'0'0,"-1"0"0"0"0,1 0 0 0 0,0 1 0 0 0,0-1 0 0 0,1 1 0 0 0,-1 0 0 0 0,0 0 0 0 0,1 0 0 0 0,5-2 0 0 0,-7 3-265 0 0,-1 0 0 0 0,1 1 0 0 0,-1-1 0 0 0,1 0 0 0 0,0 1 1 0 0,-1 0-1 0 0,1-1 0 0 0,0 1 0 0 0,-1 0 0 0 0,1 0 0 0 0,0 0 0 0 0,-1 0 1 0 0,1 0-1 0 0,0 0 0 0 0,0 1 0 0 0,-1-1 0 0 0,1 0 0 0 0,-1 1 0 0 0,1 0 0 0 0,0-1 1 0 0,-1 1-1 0 0,1 0 0 0 0,-1 0 0 0 0,2 1 0 0 0,-2-2-217 0 0,0 1 0 0 0,-1 0 0 0 0,1 0 0 0 0,-1 0 0 0 0,1 0-1 0 0,-1 0 1 0 0,0 0 0 0 0,1 0 0 0 0,-1 0 0 0 0,0 0 0 0 0,0 0 0 0 0,0 0 0 0 0,1 0-1 0 0,-1 0 1 0 0,0 0 0 0 0,0 0 0 0 0,0 0 0 0 0,-1 0 0 0 0,1 0 0 0 0,0 0 0 0 0,0 0-1 0 0,0 0 1 0 0,-1-1 0 0 0,1 1 0 0 0,-1 2 0 0 0,-14 18-3969 0 0,10-15 1753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5273 0 0,'0'-1'170'0'0,"1"0"0"0"0,-1 0-1 0 0,0 1 1 0 0,1-1 0 0 0,-1 1-1 0 0,1-1 1 0 0,-1 0 0 0 0,1 1 0 0 0,-1-1-1 0 0,1 1 1 0 0,0-1 0 0 0,-1 1-1 0 0,1-1 1 0 0,0 1 0 0 0,-1-1 0 0 0,1 1-1 0 0,0 0 1 0 0,-1 0 0 0 0,1-1-1 0 0,0 1 1 0 0,0 0 0 0 0,-1 0 0 0 0,1 0-1 0 0,0-1 1 0 0,0 1 0 0 0,-1 0-1 0 0,1 0 1 0 0,0 0 0 0 0,0 1 0 0 0,0-1-1 0 0,-1 0 1 0 0,2 0 0 0 0,25 5 369 0 0,-25-4-478 0 0,-1 0-1 0 0,0 0 1 0 0,0 0-1 0 0,0 0 1 0 0,0 0 0 0 0,0 0-1 0 0,0 0 1 0 0,0 1-1 0 0,0-1 1 0 0,0 0 0 0 0,-1 1-1 0 0,1-1 1 0 0,-1 0-1 0 0,1 1 1 0 0,-1-1 0 0 0,1 1-1 0 0,-1-1 1 0 0,0 0-1 0 0,1 1 1 0 0,-1-1-1 0 0,0 1 1 0 0,0-1 0 0 0,0 1-1 0 0,0-1 1 0 0,0 1-1 0 0,-1-1 1 0 0,1 1 0 0 0,0-1-1 0 0,-1 1 1 0 0,1-1-1 0 0,-1 0 1 0 0,1 1 0 0 0,-1-1-1 0 0,0 0 1 0 0,-1 3-1 0 0,1-2 98 0 0,0 1 0 0 0,0-1-1 0 0,0 1 1 0 0,0-1 0 0 0,1 1 0 0 0,-1-1-1 0 0,1 1 1 0 0,-1-1 0 0 0,1 3 0 0 0,1-3-133 0 0,-1-1 0 0 0,0 0 0 0 0,1 0 0 0 0,-1 0 0 0 0,1 1 1 0 0,0-1-1 0 0,-1 0 0 0 0,1 0 0 0 0,0 0 0 0 0,-1 0 0 0 0,1 0 1 0 0,0 0-1 0 0,0-1 0 0 0,0 1 0 0 0,0 0 0 0 0,0 0 0 0 0,0-1 1 0 0,0 1-1 0 0,0 0 0 0 0,0-1 0 0 0,1 1 0 0 0,-1-1 0 0 0,0 1 1 0 0,2-1-1 0 0,0 1-35 0 0,-1 0 1 0 0,1 0 0 0 0,0 0 0 0 0,0-1-1 0 0,0 1 1 0 0,-1-1 0 0 0,1 0-1 0 0,0 1 1 0 0,0-1 0 0 0,0-1 0 0 0,0 1-1 0 0,0 0 1 0 0,0-1 0 0 0,-1 0 0 0 0,1 1-1 0 0,0-1 1 0 0,0 0 0 0 0,-1 0-1 0 0,1-1 1 0 0,0 1 0 0 0,-1-1 0 0 0,0 1-1 0 0,1-1 1 0 0,3-3 0 0 0,-4 3 11 0 0,-1 0-1 0 0,1 0 1 0 0,-1 0 0 0 0,0 0-1 0 0,0 0 1 0 0,0-1 0 0 0,0 1 0 0 0,0 0-1 0 0,0-1 1 0 0,0 1 0 0 0,-1 0 0 0 0,1-1-1 0 0,-1 1 1 0 0,0-1 0 0 0,0 1-1 0 0,1-1 1 0 0,-2 1 0 0 0,1-1 0 0 0,0 1-1 0 0,0-1 1 0 0,-1 1 0 0 0,0-1 0 0 0,1 1-1 0 0,-1 0 1 0 0,0-1 0 0 0,0 1-1 0 0,0 0 1 0 0,0 0 0 0 0,-3-4 0 0 0,3 5-71 0 0,0-1 0 0 0,0 0 0 0 0,0 0 1 0 0,-1 1-1 0 0,1-1 0 0 0,0 1 0 0 0,-1-1 1 0 0,1 1-1 0 0,-1 0 0 0 0,0 0 0 0 0,1-1 1 0 0,-3 0-1 0 0,3 2 31 0 0,0 0-1 0 0,0-1 1 0 0,1 1 0 0 0,-1 0 0 0 0,0 0-1 0 0,0 0 1 0 0,1 0 0 0 0,-1 0 0 0 0,0 0 0 0 0,0 0-1 0 0,1 0 1 0 0,-1 0 0 0 0,0 0 0 0 0,0 0-1 0 0,1 1 1 0 0,-1-1 0 0 0,0 0 0 0 0,1 0-1 0 0,-1 1 1 0 0,0-1 0 0 0,1 1 0 0 0,-2 0-1 0 0,0 1 33 0 0,0 0 0 0 0,1 0 0 0 0,-1 0 0 0 0,0 0 0 0 0,1 1 0 0 0,0-1 0 0 0,-1 0 0 0 0,1 1 0 0 0,0-1 0 0 0,0 1 0 0 0,1 0 0 0 0,-1-1 0 0 0,0 1-1 0 0,1 0 1 0 0,0-1 0 0 0,-1 4 0 0 0,1 0 147 0 0,-1 0 0 0 0,1 0-1 0 0,-1 0 1 0 0,-1 0 0 0 0,1-1 0 0 0,-1 1-1 0 0,0 0 1 0 0,-1-1 0 0 0,1 1 0 0 0,-1-1-1 0 0,0 0 1 0 0,0 0 0 0 0,-1 0 0 0 0,1 0-1 0 0,-1 0 1 0 0,-6 4 0 0 0,9-8-163 0 0,0 0 0 0 0,0 0 0 0 0,0 0 0 0 0,0 0-1 0 0,0 0 1 0 0,0 1 0 0 0,1-1 0 0 0,-1 0 0 0 0,0 0 0 0 0,1 1 0 0 0,-1-1 0 0 0,0 0 0 0 0,1 1 0 0 0,0-1 0 0 0,-1 0 0 0 0,1 1 0 0 0,0 1 0 0 0,0-2-2 0 0,1 0 1 0 0,-1-1-1 0 0,1 1 1 0 0,0 0-1 0 0,0 0 1 0 0,-1-1-1 0 0,1 1 1 0 0,0-1-1 0 0,0 1 1 0 0,0-1-1 0 0,0 1 1 0 0,-1-1-1 0 0,1 0 1 0 0,0 1-1 0 0,0-1 1 0 0,0 0-1 0 0,0 0 1 0 0,0 1-1 0 0,0-1 1 0 0,0 0-1 0 0,0 0 1 0 0,0 0 0 0 0,0 0-1 0 0,1-1 1 0 0,5 2-182 0 0,6 0 262 0 0,1 0 1 0 0,-1-1-1 0 0,19-3 1 0 0,2-8-1579 0 0,-31 9 923 0 0,0 0 0 0 0,0 0 0 0 0,-1 0 0 0 0,1 0 0 0 0,0-1 0 0 0,-1 1 0 0 0,1-1 0 0 0,2-3 0 0 0,3-6-4484 0 0</inkml:trace>
  <inkml:trace contextRef="#ctx0" brushRef="#br0" timeOffset="1">252 0 10362 0 0,'-5'4'2513'0'0,"1"1"-625"0"0,0 4-336 0 0,2 2-343 0 0,1 4-321 0 0,1 3-328 0 0,0 2-256 0 0,1 2-184 0 0,0 1-104 0 0,2-3-128 0 0,-1 0-208 0 0,1-1-328 0 0,-1-2-496 0 0,2-3-705 0 0,-2-2-799 0 0,0-3-609 0 0,-2-1-2752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6697 0 0,'-4'5'586'0'0,"1"0"-1"0"0,-1 0 0 0 0,1 0 1 0 0,1 0-1 0 0,-1 1 0 0 0,1-1 0 0 0,0 1 1 0 0,0-1-1 0 0,1 1 0 0 0,-1 0 0 0 0,0 10 1 0 0,-4 15 531 0 0,6-31-1121 0 0,0 1-1 0 0,-1-1 1 0 0,1 0 0 0 0,0 1 0 0 0,0-1 0 0 0,-1 1-1 0 0,1-1 1 0 0,-1 0 0 0 0,1 1 0 0 0,0-1 0 0 0,-1 0-1 0 0,1 0 1 0 0,-1 1 0 0 0,1-1 0 0 0,0 0 0 0 0,-1 0-1 0 0,1 1 1 0 0,-1-1 0 0 0,1 0 0 0 0,-1 0 0 0 0,1 0-1 0 0,-1 0 1 0 0,1 0 0 0 0,-1 0 0 0 0,0 0 0 0 0,0-2-304 0 0,11-6 49 0 0,24-14 18 0 0,-23 15 332 0 0,-1 1-1 0 0,1 0 1 0 0,17-8 0 0 0,-24 13-256 0 0,0 0 0 0 0,1 0 0 0 0,-1 0 0 0 0,0 0 0 0 0,1 0 0 0 0,-1 1 0 0 0,1 0 0 0 0,-1 0 0 0 0,0 0 0 0 0,1 1 0 0 0,-1-1 0 0 0,0 1 1 0 0,9 2-1 0 0,3 0-4432 0 0,-9-2-4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3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10962 0 0,'-10'34'7719'0'0,"7"3"-6927"0"0,2-28-1816 0 0,1-1 0 0 0,-1 1 0 0 0,0-1-1 0 0,-1 0 1 0 0,0 1 0 0 0,-4 10 0 0 0,-2-7-1365 0 0,7-10 1984 0 0,0 0 0 0 0,-1 0-1 0 0,1 0 1 0 0,0 0 0 0 0,0 0-1 0 0,0 0 1 0 0,0 0 0 0 0,0 0 0 0 0,1 0-1 0 0,-1 0 1 0 0,1 1 0 0 0,-1 3-1 0 0,31-24 4522 0 0,-18 13-3547 0 0,0 0 1 0 0,0 0 0 0 0,20-4-1 0 0,-28 8-545 0 0,0 0 0 0 0,1 0 0 0 0,-1 1 0 0 0,0-1 0 0 0,1 1 0 0 0,-1 0 0 0 0,0 0 0 0 0,0 1 0 0 0,1-1 0 0 0,-1 1 0 0 0,0 0 0 0 0,0 0 0 0 0,1 0 0 0 0,5 3 0 0 0,-10-3-246 0 0,1-1-1 0 0,0 0 1 0 0,-1 1 0 0 0,1-1 0 0 0,0 1-1 0 0,-1 0 1 0 0,1-1 0 0 0,-1 1 0 0 0,1-1-1 0 0,-1 1 1 0 0,1 0 0 0 0,-1-1 0 0 0,1 1 0 0 0,-1 0-1 0 0,0 0 1 0 0,1-1 0 0 0,-1 1 0 0 0,0 0-1 0 0,0 0 1 0 0,0-1 0 0 0,1 2 0 0 0,-2 6-3792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59 7362 0 0,'0'0'182'0'0,"0"1"0"0"0,-1-1 0 0 0,1 0 0 0 0,0 1 0 0 0,0-1 0 0 0,0 1 0 0 0,0-1 0 0 0,-1 1 0 0 0,1-1 0 0 0,0 1 0 0 0,0-1 0 0 0,0 1 1 0 0,0-1-1 0 0,0 0 0 0 0,0 1 0 0 0,0-1 0 0 0,0 1 0 0 0,0-1 0 0 0,1 1 0 0 0,-1-1 0 0 0,0 1 0 0 0,0-1 0 0 0,0 1 0 0 0,0-1 0 0 0,1 0 1 0 0,-1 1-1 0 0,0-1 0 0 0,0 1 0 0 0,1-1 0 0 0,-1 0 0 0 0,0 1 0 0 0,1-1 0 0 0,-1 0 0 0 0,1 1 0 0 0,18-1 2283 0 0,19-17-1711 0 0,-34 14-687 0 0,1-1 0 0 0,0 1 0 0 0,0 0 0 0 0,0 0 0 0 0,0 1 0 0 0,1-1 0 0 0,-1 1 0 0 0,1 0 0 0 0,6-1 0 0 0,-10 3 1 0 0,-1 0 1 0 0,0 0 0 0 0,1 0-1 0 0,-1 0 1 0 0,0 0-1 0 0,1 0 1 0 0,-1 0 0 0 0,0 1-1 0 0,1-1 1 0 0,-1 0-1 0 0,0 1 1 0 0,1-1 0 0 0,-1 1-1 0 0,0 0 1 0 0,0-1-1 0 0,0 1 1 0 0,1 0 0 0 0,0 1-1 0 0,-1-1 18 0 0,1 1 0 0 0,-1 0-1 0 0,0 0 1 0 0,0-1 0 0 0,0 1 0 0 0,0 0-1 0 0,0 0 1 0 0,0 1 0 0 0,0-1 0 0 0,-1 0-1 0 0,1 0 1 0 0,-1 0 0 0 0,0 0 0 0 0,1 4-1 0 0,-2 7-311 0 0,1 5-2095 0 0,4-9-3835 0 0</inkml:trace>
  <inkml:trace contextRef="#ctx0" brushRef="#br0" timeOffset="1">300 13 13075 0 0,'1'-4'2760'0'0,"1"2"-719"0"0,2-2 1216 0 0,-5 4-2753 0 0,0 1-200 0 0,-2-1-224 0 0,-1 0-256 0 0,1-1-312 0 0,-3 1-489 0 0,3-2-679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8194 0 0,'0'0'65'0'0,"0"0"-1"0"0,1 0 1 0 0,-1 0 0 0 0,0 0 0 0 0,0 0-1 0 0,0 0 1 0 0,0 1 0 0 0,0-1 0 0 0,0 0 0 0 0,0 0-1 0 0,0 0 1 0 0,0 0 0 0 0,0 0 0 0 0,0 0-1 0 0,0 0 1 0 0,0 1 0 0 0,0-1 0 0 0,0 0-1 0 0,0 0 1 0 0,0 0 0 0 0,-1 0 0 0 0,1 0 0 0 0,0 0-1 0 0,0 0 1 0 0,0 0 0 0 0,0 1 0 0 0,0-1-1 0 0,0 0 1 0 0,0 0 0 0 0,0 0 0 0 0,0 0 0 0 0,0 0-1 0 0,0 0 1 0 0,0 0 0 0 0,-1 0 0 0 0,1 0-1 0 0,0 0 1 0 0,0 0 0 0 0,0 0 0 0 0,0 1 0 0 0,0-1-1 0 0,0 0 1 0 0,0 0 0 0 0,-1 0 0 0 0,1 0-1 0 0,0 0 1 0 0,0 0 0 0 0,0 0 0 0 0,0 0 0 0 0,0 0-1 0 0,0 0 1 0 0,0 0 0 0 0,-1 0 0 0 0,1 0-1 0 0,0-1 1 0 0,0 1 0 0 0,0 0 0 0 0,0 0-1 0 0,0 0 1 0 0,0 0 0 0 0,0 0 0 0 0,0 0 0 0 0,-1 0-1 0 0,1 0 1 0 0,0 0 0 0 0,0 0 0 0 0,0 0-1 0 0,0 0 1 0 0,1 18 1477 0 0,8 21-846 0 0,19 49 9 0 0,-1-8-2174 0 0,-13-27-4570 0 0,-11-43 1110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51 7818 0 0,'-19'3'4452'0'0,"13"5"-1201"0"0,7-6-3073 0 0,0 1 1 0 0,0 0 0 0 0,0-1-1 0 0,0 0 1 0 0,1 1 0 0 0,-1-1 0 0 0,1 0-1 0 0,-1 1 1 0 0,5 3 0 0 0,-4-4-160 0 0,55 61 173 0 0,-53-58-193 0 0,1-1-1 0 0,0 0 0 0 0,0 0 1 0 0,0-1-1 0 0,0 1 1 0 0,0-1-1 0 0,1 0 0 0 0,-1-1 1 0 0,1 1-1 0 0,0-1 0 0 0,8 2 1 0 0,-12-4 3 0 0,0 0 0 0 0,0 0 0 0 0,-1 0 1 0 0,1 0-1 0 0,0-1 0 0 0,-1 1 0 0 0,1-1 0 0 0,0 1 1 0 0,-1-1-1 0 0,1 1 0 0 0,0-1 0 0 0,-1 0 0 0 0,1 0 0 0 0,-1 0 1 0 0,1 0-1 0 0,-1 0 0 0 0,0 0 0 0 0,1 0 0 0 0,-1 0 1 0 0,0 0-1 0 0,0-1 0 0 0,0 1 0 0 0,0-1 0 0 0,0 1 1 0 0,0-1-1 0 0,0 1 0 0 0,0-1 0 0 0,-1 1 0 0 0,1-1 1 0 0,0-2-1 0 0,3-7 5 0 0,-1 0 0 0 0,0-1 0 0 0,2-16 0 0 0,-3 12-123 0 0,12-38-1228 0 0,2 21-4721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5481 0 0,'0'0'314'0'0,"-1"0"0"0"0,0-1-1 0 0,0 1 1 0 0,0 0 0 0 0,1 0-1 0 0,-1 0 1 0 0,0 0 0 0 0,0 0 0 0 0,0 0-1 0 0,1 0 1 0 0,-1 0 0 0 0,0 0-1 0 0,0 0 1 0 0,0 0 0 0 0,1 1-1 0 0,-1-1 1 0 0,0 0 0 0 0,0 1 0 0 0,1-1-1 0 0,-1 0 1 0 0,0 1 0 0 0,1-1-1 0 0,-1 1 1 0 0,0-1 0 0 0,0 2-1 0 0,-1-1 29 0 0,1 1-1 0 0,0 0 1 0 0,-1 0-1 0 0,1 0 0 0 0,0 0 1 0 0,0 1-1 0 0,0-1 0 0 0,1 0 1 0 0,-2 3-1 0 0,-1 8-139 0 0,1 1-1 0 0,-1 21 1 0 0,3-25 113 0 0,-1 66-1032 0 0,0-86-379 0 0,1 2 831 0 0,0 0 0 0 0,0 0 0 0 0,0 0 0 0 0,1 0 1 0 0,1 0-1 0 0,1-8 0 0 0,-2 15 267 0 0,-1 0 0 0 0,0 0 1 0 0,1-1-1 0 0,0 1 0 0 0,-1 0 1 0 0,1 0-1 0 0,0 0 0 0 0,-1 0 1 0 0,1 0-1 0 0,0 0 0 0 0,0 0 1 0 0,0 0-1 0 0,0 1 0 0 0,0-1 1 0 0,0 0-1 0 0,0 0 0 0 0,0 1 1 0 0,0-1-1 0 0,2 0 0 0 0,-1 1-5 0 0,0-1-1 0 0,0 1 1 0 0,0 0 0 0 0,0 0-1 0 0,0 0 1 0 0,0 0-1 0 0,0 1 1 0 0,0-1 0 0 0,-1 1-1 0 0,1-1 1 0 0,0 1-1 0 0,0-1 1 0 0,0 1 0 0 0,0 0-1 0 0,0 0 1 0 0,2 1-1 0 0,24 16-24 0 0,-27-17-330 0 0,0 0-1 0 0,1 0 0 0 0,-1 0 1 0 0,0 0-1 0 0,0 1 0 0 0,0-1 1 0 0,0 0-1 0 0,0 0 0 0 0,0 1 1 0 0,0-1-1 0 0,-1 1 0 0 0,1-1 1 0 0,0 1-1 0 0,-1-1 0 0 0,1 1 1 0 0,-1-1-1 0 0,1 4 0 0 0,-1 3-4256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7338 0 0,'-7'67'7635'0'0,"5"-48"-7057"0"0,-1 0-1 0 0,2 25 0 0 0,1-39-1211 0 0,0 0-1 0 0,1 1 1 0 0,0-1-1 0 0,0 0 1 0 0,0 1-1 0 0,1-1 1 0 0,0 0-1 0 0,0 0 1 0 0,0 0-1 0 0,0 0 0 0 0,1-1 1 0 0,5 8-1 0 0,-1-3-4068 0 0</inkml:trace>
  <inkml:trace contextRef="#ctx0" brushRef="#br0" timeOffset="1">114 18 6993 0 0,'-4'0'4654'0'0,"2"9"-2730"0"0,3 8-955 0 0,1 81 775 0 0,-3-75-1801 0 0,0-1 1 0 0,2 1-1 0 0,1 0 0 0 0,6 30 1 0 0,3-34-2383 0 0,-11-19 2311 0 0,0 0 1 0 0,1 0-1 0 0,-1 0 1 0 0,0 0-1 0 0,0 1 1 0 0,1-1-1 0 0,-1 0 1 0 0,0 0-1 0 0,1 0 1 0 0,-1 0-1 0 0,0 0 0 0 0,1 0 1 0 0,-1 0-1 0 0,0 0 1 0 0,1 0-1 0 0,-1 0 1 0 0,0 0-1 0 0,1 0 1 0 0,-1 0-1 0 0,0 0 1 0 0,1 0-1 0 0,-1-1 1 0 0,0 1-1 0 0,1 0 1 0 0,-1 0-1 0 0,0 0 1 0 0,1 0-1 0 0,-1-1 1 0 0,0 1-1 0 0,0 0 1 0 0,1 0-1 0 0,-1-1 1 0 0,0 1-1 0 0,0 0 1 0 0,0 0-1 0 0,1-1 1 0 0,-1 1-1 0 0,0 0 1 0 0,0-1-1 0 0,0 1 0 0 0,0 0 1 0 0,0 0-1 0 0,1-1 1 0 0,-1 1-1 0 0,0 0 1 0 0,0-1-1 0 0,0 1 1 0 0,0 0-1 0 0,0-1 1 0 0,0 1-1 0 0,0-1 1 0 0,4-6-3955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8642 0 0,'34'15'10045'0'0,"-31"-13"-9913"0"0,-1-1-1 0 0,1 1 0 0 0,0-1 0 0 0,0 0 0 0 0,0 1 1 0 0,-1-1-1 0 0,1 0 0 0 0,0-1 0 0 0,0 1 1 0 0,1 0-1 0 0,-1-1 0 0 0,0 0 0 0 0,0 0 0 0 0,0 0 1 0 0,0 0-1 0 0,0 0 0 0 0,0 0 0 0 0,6-2 1 0 0,-8 1-98 0 0,-1 1 1 0 0,1-1-1 0 0,0 1 1 0 0,0 0-1 0 0,0 0 1 0 0,-1-1 0 0 0,1 1-1 0 0,0 0 1 0 0,0 0-1 0 0,0 0 1 0 0,0 0 0 0 0,-1 0-1 0 0,1 0 1 0 0,0 0-1 0 0,0 0 1 0 0,0 0-1 0 0,0 1 1 0 0,-1-1 0 0 0,1 0-1 0 0,0 0 1 0 0,0 1-1 0 0,0-1 1 0 0,-1 1 0 0 0,1-1-1 0 0,0 0 1 0 0,-1 1-1 0 0,1-1 1 0 0,0 1-1 0 0,-1 0 1 0 0,1-1 0 0 0,0 1-1 0 0,-1-1 1 0 0,1 1-1 0 0,0 1 1 0 0,5 30-26 0 0,-1-5-4202 0 0,-5-53-9351 0 0,2 16 10281 0 0</inkml:trace>
  <inkml:trace contextRef="#ctx0" brushRef="#br0" timeOffset="1">282 1 8458 0 0,'4'0'3905'0'0,"0"1"-1529"0"0,1 0-639 0 0,-2 2-657 0 0,-2-2-536 0 0,-1 0-264 0 0,1 1-376 0 0,0-2-808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7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70 6625 0 0,'-1'-2'270'0'0,"0"1"1"0"0,1 0-1 0 0,-1-1 0 0 0,1 1 0 0 0,-1-1 0 0 0,1 1 0 0 0,0-1 0 0 0,-1 1 0 0 0,1-1 0 0 0,0 1 0 0 0,0-1 0 0 0,0 1 0 0 0,0-1 0 0 0,1 1 0 0 0,-1-1 1 0 0,0 1-1 0 0,0-1 0 0 0,1 1 0 0 0,0-3 0 0 0,0 2-142 0 0,1 0 1 0 0,-1 0-1 0 0,0 0 1 0 0,1 0 0 0 0,0 0-1 0 0,-1 1 1 0 0,1-1-1 0 0,0 0 1 0 0,0 1-1 0 0,0-1 1 0 0,3-1-1 0 0,-1 1-83 0 0,0 0 0 0 0,0 0 0 0 0,0 1 0 0 0,0-1 0 0 0,0 1 0 0 0,0 0-1 0 0,1 0 1 0 0,-1 0 0 0 0,0 0 0 0 0,1 1 0 0 0,-1 0 0 0 0,9 0-1 0 0,-10 1 21 0 0,0-1 0 0 0,0 1 0 0 0,0-1 0 0 0,0 1 0 0 0,-1 0 0 0 0,1 0 0 0 0,0 0-1 0 0,0 0 1 0 0,-1 1 0 0 0,1-1 0 0 0,-1 1 0 0 0,1-1 0 0 0,-1 1 0 0 0,0 0 0 0 0,1 0 0 0 0,-1 0 0 0 0,0 0-1 0 0,-1 1 1 0 0,1-1 0 0 0,0 0 0 0 0,0 1 0 0 0,-1-1 0 0 0,0 1 0 0 0,1 0 0 0 0,-1-1 0 0 0,0 1-1 0 0,0 0 1 0 0,-1 0 0 0 0,1 0 0 0 0,0 0 0 0 0,-1 0 0 0 0,0 0 0 0 0,0 0 0 0 0,0 0 0 0 0,0-1-1 0 0,0 1 1 0 0,-1 6 0 0 0,0-5-40 0 0,0 0 1 0 0,0-1-1 0 0,0 1 0 0 0,-1 0 0 0 0,1 0 0 0 0,-1 0 0 0 0,0-1 1 0 0,0 1-1 0 0,-5 5 0 0 0,5-7-28 0 0,0 1 0 0 0,1-1 0 0 0,-1 1-1 0 0,0 0 1 0 0,1 0 0 0 0,-1 0 0 0 0,1 0 0 0 0,0 0 0 0 0,0 0-1 0 0,0 0 1 0 0,1 0 0 0 0,-1 0 0 0 0,1 1 0 0 0,-1-1 0 0 0,1 6 0 0 0,1-9-37 0 0,-1 0 0 0 0,0 1 0 0 0,0-1 1 0 0,0 1-1 0 0,0-1 0 0 0,0 0 1 0 0,0 1-1 0 0,0-1 0 0 0,1 1 0 0 0,-1-1 1 0 0,0 0-1 0 0,0 1 0 0 0,-1-1 0 0 0,1 1 1 0 0,0-1-1 0 0,0 0 0 0 0,0 1 1 0 0,0-1-1 0 0,0 1 0 0 0,0-1 0 0 0,0 0 1 0 0,-1 1-1 0 0,1-1 0 0 0,0 0 0 0 0,0 1 1 0 0,-1-1-1 0 0,1 0 0 0 0,0 1 1 0 0,0-1-1 0 0,-1 0 0 0 0,1 1 0 0 0,0-1 1 0 0,-1 0-1 0 0,1 0 0 0 0,0 0 1 0 0,-1 1-1 0 0,1-1 0 0 0,0 0 0 0 0,-1 0 1 0 0,1 0-1 0 0,-1 0 0 0 0,1 0 0 0 0,0 0 1 0 0,-1 1-1 0 0,1-1 0 0 0,-1 0 1 0 0,1 0-1 0 0,0 0 0 0 0,-1 0 0 0 0,1-1 1 0 0,-1 1-1 0 0,1 0 0 0 0,0 0 0 0 0,-1 0 1 0 0,0-1-8 0 0,1 1 1 0 0,-1-1-1 0 0,1 1 0 0 0,-1-1 1 0 0,1 1-1 0 0,-1-1 1 0 0,1 1-1 0 0,0-1 1 0 0,-1 0-1 0 0,1 1 1 0 0,0-1-1 0 0,0 0 0 0 0,-1 1 1 0 0,1-1-1 0 0,0 0 1 0 0,0 1-1 0 0,0-1 1 0 0,0 0-1 0 0,0 1 0 0 0,0-1 1 0 0,0 0-1 0 0,0 1 1 0 0,0-1-1 0 0,0 0 1 0 0,0 0-1 0 0,0 1 0 0 0,1-1 1 0 0,-1 0-1 0 0,0 1 1 0 0,0-1-1 0 0,1 1 1 0 0,-1-1-1 0 0,1 0 0 0 0,-1 1 1 0 0,0-1-1 0 0,1 1 1 0 0,-1-1-1 0 0,1 1 1 0 0,0-1-1 0 0,2-2 98 0 0,-1 0 1 0 0,1 1-1 0 0,0-1 1 0 0,0 1-1 0 0,0 0 0 0 0,0 0 1 0 0,0 0-1 0 0,1 0 1 0 0,-1 1-1 0 0,0-1 0 0 0,1 1 1 0 0,-1 0-1 0 0,1 0 1 0 0,6-1-1 0 0,52-2-2620 0 0,-64-4-992 0 0,-1 6 2459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48 6681 0 0,'0'0'108'0'0,"-24"-22"2831"0"0,13 9-1168 0 0,11 12-1703 0 0,0 1 1 0 0,0 0 0 0 0,0 0 0 0 0,0 0 0 0 0,0-1-1 0 0,0 1 1 0 0,-1 0 0 0 0,1 0 0 0 0,0-1 0 0 0,0 1 0 0 0,0 0-1 0 0,0-1 1 0 0,0 1 0 0 0,0 0 0 0 0,0 0 0 0 0,0-1-1 0 0,0 1 1 0 0,0 0 0 0 0,0 0 0 0 0,0-1 0 0 0,1 1 0 0 0,-1 0-1 0 0,0 0 1 0 0,0-1 0 0 0,0 1 0 0 0,0 0 0 0 0,0 0-1 0 0,0-1 1 0 0,1 1 0 0 0,-1 0 0 0 0,0 0 0 0 0,0 0 0 0 0,0-1-1 0 0,0 1 1 0 0,1 0 0 0 0,-1 0 0 0 0,1 0 0 0 0,4-2 73 0 0,0 2 0 0 0,1-1 0 0 0,-1 1 0 0 0,1 0 0 0 0,0 0 0 0 0,-1 0 0 0 0,1 1 0 0 0,7 1 0 0 0,3 0-72 0 0,-6-1-17 0 0,-1 0 0 0 0,0 1-1 0 0,1 0 1 0 0,10 5 0 0 0,-17-6 6 0 0,0 0-1 0 0,-1 0 1 0 0,1 0-1 0 0,-1 0 1 0 0,1 0-1 0 0,-1 1 1 0 0,0-1-1 0 0,1 1 1 0 0,-1 0 0 0 0,0-1-1 0 0,0 1 1 0 0,0 0-1 0 0,-1 0 1 0 0,1 1-1 0 0,0-1 1 0 0,-1 0-1 0 0,1 0 1 0 0,-1 1-1 0 0,2 3 1 0 0,-3-5-121 0 0,0 0 0 0 0,-1 0 0 0 0,1 0 0 0 0,0-1 1 0 0,0 1-1 0 0,-1 0 0 0 0,1 0 0 0 0,-1 0 0 0 0,1 0 0 0 0,0 0 0 0 0,-1 0 0 0 0,0-1 1 0 0,1 1-1 0 0,-1 0 0 0 0,1 0 0 0 0,-1-1 0 0 0,0 1 0 0 0,0 0 0 0 0,1-1 0 0 0,-1 1 0 0 0,0-1 1 0 0,0 1-1 0 0,0-1 0 0 0,0 1 0 0 0,0-1 0 0 0,1 0 0 0 0,-3 1 0 0 0,-28 10-1931 0 0,29-11 1821 0 0,-10 3-477 0 0,-23 7-363 0 0,34-10 1058 0 0,-1 0 1 0 0,1 1-1 0 0,0-1 0 0 0,0 1 1 0 0,-1-1-1 0 0,1 1 0 0 0,0 0 0 0 0,0-1 1 0 0,0 1-1 0 0,0 0 0 0 0,0 0 0 0 0,-1 0 1 0 0,2 0-1 0 0,-1 0 0 0 0,0 0 0 0 0,0 0 1 0 0,0 0-1 0 0,-1 2 0 0 0,2-2-27 0 0,0-1 0 0 0,1 1-1 0 0,-1 0 1 0 0,0-1-1 0 0,0 1 1 0 0,1-1 0 0 0,-1 1-1 0 0,0-1 1 0 0,1 1 0 0 0,-1 0-1 0 0,0-1 1 0 0,1 0-1 0 0,-1 1 1 0 0,1-1 0 0 0,-1 1-1 0 0,1-1 1 0 0,-1 1 0 0 0,1-1-1 0 0,-1 0 1 0 0,1 0 0 0 0,-1 1-1 0 0,1-1 1 0 0,0 0-1 0 0,-1 0 1 0 0,1 1 0 0 0,-1-1-1 0 0,1 0 1 0 0,0 0 0 0 0,-1 0-1 0 0,1 0 1 0 0,0 0 0 0 0,-1 0-1 0 0,1 0 1 0 0,-1 0-1 0 0,1 0 1 0 0,0 0 0 0 0,-1 0-1 0 0,1-1 1 0 0,-1 1 0 0 0,2-1-1 0 0,28-3-145 0 0,-30 4 132 0 0,44-15-1267 0 0,-18 5-2859 0 0,-13 8 158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8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4553 0 0,'2'32'9144'0'0,"1"-4"-8460"0"0,11 44 1 0 0,-13-71-662 0 0,0-1 0 0 0,0 1 0 0 0,0-1 0 0 0,1 0 0 0 0,-1 0 0 0 0,0 0 0 0 0,0 0 0 0 0,1 0 0 0 0,-1 0 0 0 0,0 0 0 0 0,0 0 0 0 0,1 0 0 0 0,-1 0 0 0 0,2-1 0 0 0,20 0 516 0 0,-7 10-382 0 0,6 4-1242 0 0,-8-12-5403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2:5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10474 0 0,'3'-2'2121'0'0,"2"0"-833"0"0,0-1-200 0 0,0 2-280 0 0,0 1-272 0 0,-1 1-247 0 0,1-1-201 0 0,0 1-248 0 0,-1-2-561 0 0,1-1-1167 0 0,-3-3-1441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3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41 3185 0 0,'-4'-13'96'0'0,"3"2"-56"0"0,0 0-64 0 0,4 5-1657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4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5065 0 0,'-35'29'9489'0'0,"35"-28"-9454"0"0,-1-1 0 0 0,1 1-1 0 0,0-1 1 0 0,0 0 0 0 0,-1 1 0 0 0,1-1 0 0 0,0 1 0 0 0,0-1 0 0 0,0 1-1 0 0,0-1 1 0 0,0 1 0 0 0,-1-1 0 0 0,1 1 0 0 0,0-1 0 0 0,0 1 0 0 0,0-1-1 0 0,0 1 1 0 0,1-1 0 0 0,-1 1 0 0 0,0-1 0 0 0,0 1 0 0 0,0-1 0 0 0,0 0-1 0 0,0 1 1 0 0,1-1 0 0 0,-1 1 0 0 0,0-1 0 0 0,0 1 0 0 0,1-1 0 0 0,-1 0 0 0 0,0 1-1 0 0,0-1 1 0 0,1 0 0 0 0,-1 1 0 0 0,1-1 0 0 0,-1 0 0 0 0,0 1 0 0 0,1-1-1 0 0,-1 0 1 0 0,1 0 0 0 0,-1 1 0 0 0,1-1 0 0 0,-1 0 0 0 0,0 0 0 0 0,1 0-1 0 0,-1 0 1 0 0,2 0 0 0 0,22 11-56 0 0,68 0 41 0 0,-25-5-41 0 0,-20-1 1 0 0,1-3 0 0 0,-1-1 0 0 0,1-3 1 0 0,-1-2-1 0 0,0-2 0 0 0,53-14 0 0 0,-88 18-33 0 0,59-10 139 0 0,-66 12-114 0 0,-1 0-1 0 0,1-1 1 0 0,-1 2-1 0 0,1-1 1 0 0,-1 0-1 0 0,0 1 0 0 0,1 0 1 0 0,-1 0-1 0 0,1 0 1 0 0,-1 1-1 0 0,0 0 1 0 0,0-1-1 0 0,5 4 0 0 0,-4 0-2535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4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28 5121 0 0,'-9'-6'2337'0'0,"6"3"-2090"0"0,-1 1 0 0 0,1 0 0 0 0,-1 0 0 0 0,1 0 1 0 0,-1 0-1 0 0,0 0 0 0 0,0 1 0 0 0,1 0 0 0 0,-1 0 0 0 0,0 0 0 0 0,-7-1 1 0 0,11 3-238 0 0,-1-1 0 0 0,1 1 0 0 0,0 0 1 0 0,-1-1-1 0 0,1 1 0 0 0,0 0 0 0 0,0 0 0 0 0,-1 0 1 0 0,1-1-1 0 0,0 1 0 0 0,0 0 0 0 0,0 0 1 0 0,0-1-1 0 0,0 1 0 0 0,0 0 0 0 0,0 0 1 0 0,0 0-1 0 0,1-1 0 0 0,-1 1 0 0 0,0 0 1 0 0,0 0-1 0 0,1-1 0 0 0,-1 1 0 0 0,0 0 1 0 0,1 0-1 0 0,2 18 1816 0 0,-8-17-715 0 0,-9-8-26 0 0,-4-12-64 0 0,11 11-2420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5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39 4657 0 0,'-13'-11'1290'0'0,"11"8"-715"0"0,0 0-1 0 0,0 1 1 0 0,-1 0 0 0 0,1 0 0 0 0,-1-1 0 0 0,0 1-1 0 0,0 1 1 0 0,0-1 0 0 0,0 0 0 0 0,0 1-1 0 0,0-1 1 0 0,0 1 0 0 0,-4-1 0 0 0,5 4-355 0 0,1 0 1 0 0,0 0-1 0 0,0 0 1 0 0,0 0-1 0 0,0 0 1 0 0,1 0-1 0 0,-1 0 1 0 0,0 0-1 0 0,1 1 1 0 0,0-1-1 0 0,-1 0 1 0 0,1 0 0 0 0,0 5-1 0 0,0-2 83 0 0,-3 12-298 0 0,1 0 1 0 0,1 1-1 0 0,1-1 1 0 0,0 0-1 0 0,1 0 0 0 0,1 0 1 0 0,1 0-1 0 0,0 0 1 0 0,1-1-1 0 0,8 22 1 0 0,-4-27-1565 0 0,-3-7-1022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5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38 5009 0 0,'-1'0'162'0'0,"0"1"0"0"0,0 0 1 0 0,0-1-1 0 0,0 1 0 0 0,0 0 0 0 0,0 0 0 0 0,0 0 0 0 0,0 0 0 0 0,0 0 1 0 0,1 0-1 0 0,-1 0 0 0 0,0 0 0 0 0,1 0 0 0 0,-1 0 0 0 0,1 1 1 0 0,-1-1-1 0 0,1 0 0 0 0,0 0 0 0 0,-1 3 0 0 0,-5 25 2708 0 0,6-24-2646 0 0,1-1-1 0 0,-1 0 1 0 0,1 1-1 0 0,0-1 0 0 0,0 0 1 0 0,1 1-1 0 0,-1-1 0 0 0,1 0 1 0 0,0 0-1 0 0,0 0 1 0 0,1 0-1 0 0,-1-1 0 0 0,1 1 1 0 0,0-1-1 0 0,0 1 1 0 0,0-1-1 0 0,0 0 0 0 0,4 3 1 0 0,2 2-160 0 0,0-1-1 0 0,1 0 1 0 0,0 0 0 0 0,0-1 0 0 0,19 9 0 0 0,-27-14-57 0 0,1-1 0 0 0,-1 1 0 0 0,0 0 0 0 0,1-1 0 0 0,-1 1 0 0 0,0-1 0 0 0,1 0 0 0 0,-1 0 0 0 0,1 0-1 0 0,-1 0 1 0 0,0 0 0 0 0,1-1 0 0 0,-1 1 0 0 0,0-1 0 0 0,1 0 0 0 0,-1 1 0 0 0,0-1 0 0 0,0 0 0 0 0,1 0 0 0 0,-1 0 0 0 0,0-1 0 0 0,0 1 0 0 0,0 0 0 0 0,0-1 0 0 0,-1 1 0 0 0,1-1-1 0 0,0 0 1 0 0,-1 0 0 0 0,1 1 0 0 0,-1-1 0 0 0,1 0 0 0 0,1-4 0 0 0,4-7 75 0 0,0-1 1 0 0,-1 1-1 0 0,0-2 0 0 0,4-16 0 0 0,-3 10 58 0 0,-3 8-85 0 0,-3 8-35 0 0,1 0 0 0 0,0-1 0 0 0,-1 1 1 0 0,2 0-1 0 0,-1 1 0 0 0,0-1 0 0 0,1 0 0 0 0,0 1 0 0 0,0-1 0 0 0,1 1 0 0 0,-1 0 0 0 0,6-5 0 0 0,-9 9-74 0 0,1 0 1 0 0,-1-1-1 0 0,1 1 0 0 0,-1 0 0 0 0,1 0 0 0 0,-1-1 0 0 0,1 1 0 0 0,-1 0 1 0 0,1 0-1 0 0,-1 0 0 0 0,1 0 0 0 0,-1 0 0 0 0,1 0 0 0 0,-1 0 0 0 0,1 0 1 0 0,0 0-1 0 0,-1 0 0 0 0,1 0 0 0 0,-1 0 0 0 0,1 1 0 0 0,-1-1 0 0 0,1 0 1 0 0,-1 0-1 0 0,1 0 0 0 0,-1 1 0 0 0,1-1 0 0 0,-1 0 0 0 0,1 1 0 0 0,9 13-4954 0 0,-5-2-1075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5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15 4953 0 0,'-12'-14'4019'0'0,"12"14"-3972"0"0,0 0-1 0 0,0 0 0 0 0,0 0 0 0 0,0 0 1 0 0,0 0-1 0 0,0 0 0 0 0,0 0 1 0 0,0 0-1 0 0,0 0 0 0 0,0 0 0 0 0,0 0 1 0 0,0 0-1 0 0,0 0 0 0 0,0 0 1 0 0,0 0-1 0 0,0-1 0 0 0,-1 1 0 0 0,1 0 1 0 0,0 0-1 0 0,0 0 0 0 0,0 0 1 0 0,0 0-1 0 0,0 0 0 0 0,0 0 0 0 0,0 0 1 0 0,0 0-1 0 0,0 0 0 0 0,0 0 1 0 0,0 0-1 0 0,-1 0 0 0 0,1 0 0 0 0,0 0 1 0 0,0 0-1 0 0,0 0 0 0 0,0 0 1 0 0,0 0-1 0 0,0 0 0 0 0,0 1 0 0 0,0-1 1 0 0,0 0-1 0 0,0 0 0 0 0,0 0 1 0 0,0 0-1 0 0,0 0 0 0 0,-1 0 0 0 0,1 0 1 0 0,0 0-1 0 0,0 0 0 0 0,0 0 1 0 0,0 0-1 0 0,0 0 0 0 0,0 0 0 0 0,0 0 1 0 0,0 0-1 0 0,0 1 0 0 0,0-1 1 0 0,0 0-1 0 0,0 0 0 0 0,0 0 0 0 0,0 0 1 0 0,0 0-1 0 0,0 0 0 0 0,0 0 1 0 0,0 0-1 0 0,0 0 0 0 0,0 0 0 0 0,0 0 1 0 0,0 1-1 0 0,0-1 0 0 0,8 28 3830 0 0,-1-1-3658 0 0,5 104 1352 0 0,-10-91-1230 0 0,14 77 0 0 0,-8-89-763 0 0,0 0 1 0 0,17 32-1 0 0,9 13-5501 0 0,-28-64 2553 0 0,-5-16 728 0 0,1-1-667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67 11290 0 0,'-1'-1'201'0'0,"0"0"0"0"0,0 0 1 0 0,1 0-1 0 0,-1 1 0 0 0,0-1 0 0 0,0 0 0 0 0,1 0 0 0 0,-1 0 0 0 0,0 0 0 0 0,1 0 0 0 0,-1 0 0 0 0,1-1 0 0 0,-1 1 0 0 0,1 0 0 0 0,0 0 0 0 0,-1 0 0 0 0,1 0 0 0 0,0-1 0 0 0,0 1 0 0 0,0 0 0 0 0,0 0 0 0 0,0 0 0 0 0,0-1 0 0 0,0 1 0 0 0,0 0 0 0 0,1 0 0 0 0,-1 0 0 0 0,0 0 0 0 0,1-2 0 0 0,1 0-95 0 0,0 1-1 0 0,-1 0 1 0 0,1 0-1 0 0,0 1 0 0 0,0-1 1 0 0,0 0-1 0 0,0 1 1 0 0,0-1-1 0 0,0 1 0 0 0,0-1 1 0 0,1 1-1 0 0,-1 0 1 0 0,4-1-1 0 0,-1 0-275 0 0,0 0 0 0 0,1 1 1 0 0,-1 0-1 0 0,0 0 0 0 0,1 0 0 0 0,9 0 0 0 0,-13 1 55 0 0,0 0-1 0 0,0 0 1 0 0,0 1-1 0 0,0-1 1 0 0,0 0-1 0 0,0 1 1 0 0,0-1-1 0 0,0 1 1 0 0,0 0-1 0 0,0-1 1 0 0,0 1-1 0 0,0 0 1 0 0,0 0-1 0 0,0 1 1 0 0,0-1-1 0 0,1 1 1 0 0,-3-1-191 0 0,1 0 1 0 0,0-1-1 0 0,-1 1 1 0 0,1 0-1 0 0,-1 0 1 0 0,0 0-1 0 0,1-1 0 0 0,-1 1 1 0 0,1 0-1 0 0,-1 0 1 0 0,0 0-1 0 0,0 0 1 0 0,0-1-1 0 0,1 1 1 0 0,-1 0-1 0 0,0 0 1 0 0,0 0-1 0 0,0 0 1 0 0,0 0-1 0 0,-1 0 1 0 0,1 0-1 0 0,0-1 1 0 0,0 1-1 0 0,0 0 0 0 0,-1 0 1 0 0,1 0-1 0 0,0 0 1 0 0,-1 0-1 0 0,1-1 1 0 0,-1 2-1 0 0,-3 5-3579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4:5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30 157 6601 0 0,'-29'47'8532'0'0,"31"-79"-7057"0"0,2 15-1392 0 0,1-7-36 0 0,10-33 0 0 0,-13 52-58 0 0,0 0 1 0 0,0-1-1 0 0,1 1 0 0 0,-1 0 0 0 0,1 0 0 0 0,0 0 1 0 0,1 1-1 0 0,-1-1 0 0 0,1 1 0 0 0,0 0 0 0 0,7-7 1 0 0,-10 10 1 0 0,0 1 0 0 0,0-1-1 0 0,0 1 1 0 0,0-1 0 0 0,0 1 0 0 0,0-1 0 0 0,0 1 0 0 0,0 0 0 0 0,0 0 0 0 0,0-1 0 0 0,0 1 0 0 0,0 0 0 0 0,0 0 0 0 0,0 0 0 0 0,0 0 0 0 0,0 0 0 0 0,0 0 0 0 0,0 0 0 0 0,0 1 0 0 0,0-1 0 0 0,0 0 0 0 0,0 0 0 0 0,1 1 0 0 0,0 1 5 0 0,1-1-1 0 0,-1 1 1 0 0,0-1-1 0 0,0 1 1 0 0,0 0 0 0 0,1 0-1 0 0,-1 0 1 0 0,2 3-1 0 0,4 6 43 0 0,-1 0 1 0 0,10 21-1 0 0,-15-27-31 0 0,3 6 185 0 0,1 0 0 0 0,0 0 0 0 0,0 0 1 0 0,1-1-1 0 0,0 0 0 0 0,1-1 0 0 0,0 1 0 0 0,0-2 0 0 0,19 16 1 0 0,-26-23-159 0 0,1-1 0 0 0,-1 1 0 0 0,0-1 1 0 0,1 1-1 0 0,-1-1 0 0 0,1 0 1 0 0,-1 1-1 0 0,0-1 0 0 0,1 0 0 0 0,-1 0 1 0 0,1 0-1 0 0,-1 0 0 0 0,0 0 1 0 0,1 0-1 0 0,-1-1 0 0 0,1 1 0 0 0,-1 0 1 0 0,0-1-1 0 0,1 1 0 0 0,-1-1 0 0 0,0 0 1 0 0,0 1-1 0 0,1-1 0 0 0,-1 0 1 0 0,0 0-1 0 0,0 1 0 0 0,0-1 0 0 0,0 0 1 0 0,0 0-1 0 0,0 0 0 0 0,0 0 1 0 0,0-1-1 0 0,0 1 0 0 0,-1 0 0 0 0,2-2 1 0 0,3-6 178 0 0,1 0 0 0 0,-2 0 0 0 0,7-17 0 0 0,-8 18-198 0 0,-2 5-203 0 0,32-72 451 0 0,-19 51-3724 0 0,2 3-5319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4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4921 0 0,'-19'-10'6696'0'0,"0"0"-596"0"0,7 7-5146 0 0,50 25-656 0 0,-3-9-367 0 0,-5-2 75 0 0,-1 1 0 0 0,31 18-1 0 0,-58-29 25 0 0,0 0 0 0 0,0 1 1 0 0,0-1-1 0 0,0 1 0 0 0,0-1 0 0 0,-1 1 0 0 0,1 0 0 0 0,-1 0 0 0 0,1 0 0 0 0,-1 0 0 0 0,1 0 0 0 0,-1 0 0 0 0,0 0 0 0 0,0 0 0 0 0,0 1 0 0 0,0-1 0 0 0,-1 0 0 0 0,2 4 0 0 0,-2-5-134 0 0,0 0 0 0 0,0 0 0 0 0,0 1 0 0 0,-1-1 0 0 0,1 0 0 0 0,0 0 0 0 0,0 0 0 0 0,-1 0 0 0 0,1 1 0 0 0,0-1 0 0 0,-1 0 0 0 0,1 0 0 0 0,-1 0-1 0 0,0 0 1 0 0,1 0 0 0 0,-1 0 0 0 0,0 0 0 0 0,0 0 0 0 0,1 0 0 0 0,-1-1 0 0 0,0 1 0 0 0,0 0 0 0 0,0 0 0 0 0,0-1 0 0 0,0 1 0 0 0,0 0 0 0 0,0-1 0 0 0,0 1 0 0 0,0-1-1 0 0,0 0 1 0 0,-1 1 0 0 0,1-1 0 0 0,0 0 0 0 0,0 0 0 0 0,0 1 0 0 0,-3-1 0 0 0,-11 7-7814 0 0,10 5 4724 0 0,5-11 3461 0 0,-1 1 0 0 0,1-1 1 0 0,-1 0-1 0 0,1 1 0 0 0,-1-1 0 0 0,1 0 0 0 0,-1 1 1 0 0,0-1-1 0 0,0 0 0 0 0,0 0 0 0 0,1 0 1 0 0,-1 1-1 0 0,0-1 0 0 0,-1 0 0 0 0,1 0 0 0 0,-1 0 1 0 0,-13 11 4227 0 0,14-11-4326 0 0,0 0 1 0 0,0 0-1 0 0,0 0 0 0 0,1 0 1 0 0,-1 0-1 0 0,0 0 1 0 0,1 0-1 0 0,-1 1 0 0 0,1-1 1 0 0,0 0-1 0 0,-1 0 0 0 0,1 0 1 0 0,0 1-1 0 0,0-1 1 0 0,0 0-1 0 0,-1 1 0 0 0,2-1 1 0 0,-1 0-1 0 0,0 0 1 0 0,0 1-1 0 0,0-1 0 0 0,0 0 1 0 0,1 0-1 0 0,-1 1 0 0 0,1 1 1 0 0,-1-3-118 0 0,0 1 1 0 0,0-1 0 0 0,1 1-1 0 0,-1 0 1 0 0,-1-1-1 0 0,1 1 1 0 0,0-1-1 0 0,0 1 1 0 0,0-1 0 0 0,0 1-1 0 0,0 0 1 0 0,0-1-1 0 0,-1 1 1 0 0,1-1-1 0 0,0 1 1 0 0,-1-1 0 0 0,1 1-1 0 0,0-1 1 0 0,-1 1-1 0 0,1-1 1 0 0,0 1-1 0 0,-1-1 1 0 0,1 1-1 0 0,-1-1 1 0 0,1 0 0 0 0,-1 1-1 0 0,1-1 1 0 0,-1 0-1 0 0,1 0 1 0 0,-1 1-1 0 0,1-1 1 0 0,-1 0 0 0 0,1 0-1 0 0,-1 0 1 0 0,0 1-1 0 0,1-1 1 0 0,-2 0-1 0 0,-27 2 741 0 0,24-3-552 0 0,4 2-242 0 0,1-1 0 0 0,1 0-1 0 0,-1 1 1 0 0,0-1 0 0 0,0 0 0 0 0,0 1 0 0 0,0-1 0 0 0,1 0-1 0 0,-1 1 1 0 0,0-1 0 0 0,0 0 0 0 0,1 1 0 0 0,-1-1 0 0 0,0 0-1 0 0,1 0 1 0 0,-1 1 0 0 0,0-1 0 0 0,1 0 0 0 0,-1 0 0 0 0,0 0-1 0 0,1 1 1 0 0,-1-1 0 0 0,0 0 0 0 0,1 0 0 0 0,-1 0 0 0 0,1 0-1 0 0,-1 0 6 0 0,0 0 0 0 0,0 0 0 0 0,-1 0 0 0 0,1 1 0 0 0,0-1 1 0 0,0 0-1 0 0,0 0 0 0 0,-1 0 0 0 0,1 0 0 0 0,0 0 0 0 0,0 0 0 0 0,0 0 0 0 0,0 1 0 0 0,-1-1 0 0 0,1 0 0 0 0,0 0 0 0 0,0 0 0 0 0,0 0 0 0 0,0 1 0 0 0,0-1 0 0 0,0 0 0 0 0,0 0 0 0 0,-1 0 0 0 0,1 0 0 0 0,0 1 0 0 0,0-1 0 0 0,0 0 0 0 0,0 0 0 0 0,0 1 0 0 0,0-1 0 0 0,0 0 0 0 0,0 0 0 0 0,0 0 0 0 0,0 1 0 0 0,0-1 0 0 0,0 0 0 0 0,0 0 0 0 0,0 0 0 0 0,0 1 0 0 0,1-1 0 0 0,-1 0 0 0 0,0 0 0 0 0,0 0 0 0 0,0 0 0 0 0,0 1 0 0 0,0-1 0 0 0,0 0 0 0 0,0 0 0 0 0,1 0 0 0 0,-1 0 0 0 0,0 1 0 0 0,0-1 0 0 0,0 0 0 0 0,0 0 0 0 0,1 0 0 0 0,-1 0 0 0 0,0 0 0 0 0,0 0 0 0 0,0 0 0 0 0,0 0 0 0 0,1 1 0 0 0,-1-1 1 0 0,0 0-1 0 0,0 0 0 0 0,1 0 0 0 0,-27 33 212 0 0,26-33-198 0 0,-17-8 657 0 0,17 9-726 0 0,-1-1-1 0 0,1 0 1 0 0,-1 0 0 0 0,0 0-1 0 0,1 1 1 0 0,-1-1 0 0 0,1 0-1 0 0,-1 1 1 0 0,1-1-1 0 0,-1 0 1 0 0,1 1 0 0 0,-1-1-1 0 0,1 1 1 0 0,-1-1 0 0 0,1 1-1 0 0,-1-1 1 0 0,1 1-1 0 0,0-1 1 0 0,-1 1 0 0 0,1-1-1 0 0,0 1 1 0 0,-1-1 0 0 0,1 1-1 0 0,0 0 1 0 0,0-1 0 0 0,-1 2-1 0 0,1 4-4596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7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28 3129 0 0,'-34'-5'1694'0'0,"29"5"-1312"0"0,1 0 0 0 0,0 0 1 0 0,0-1-1 0 0,0 1 0 0 0,0-1 0 0 0,-1 0 0 0 0,1-1 0 0 0,0 1 0 0 0,1-1 0 0 0,-1 1 1 0 0,-5-4-1 0 0,-15-4 3612 0 0,17 11-1828 0 0,15 9-1588 0 0,-3-8-573 0 0,0 0 0 0 0,0 0 0 0 0,0 0 0 0 0,1 0 0 0 0,-1-1 0 0 0,1 0 0 0 0,-1 0 0 0 0,11 1 0 0 0,-8-1 8 0 0,-1 0 0 0 0,1 1 0 0 0,-1-1 0 0 0,14 8 0 0 0,-12-4 102 0 0,-1 0 1 0 0,1 0-1 0 0,-1 1 1 0 0,0 0-1 0 0,0 0 1 0 0,9 12-1 0 0,-16-18-5 0 0,0 1-1 0 0,1 0 0 0 0,-1-1 1 0 0,0 1-1 0 0,0 0 0 0 0,0-1 1 0 0,0 1-1 0 0,0 0 1 0 0,-1 0-1 0 0,1 0 0 0 0,-1 0 1 0 0,1 0-1 0 0,-1 0 0 0 0,0 0 1 0 0,1 0-1 0 0,-1 0 0 0 0,0 0 1 0 0,0 0-1 0 0,-1 0 0 0 0,1 0 1 0 0,0 0-1 0 0,-1 0 0 0 0,1 0 1 0 0,-1 0-1 0 0,1 0 0 0 0,-1 0 1 0 0,0 0-1 0 0,0-1 0 0 0,0 1 1 0 0,0 0-1 0 0,0-1 0 0 0,0 1 1 0 0,-1 0-1 0 0,1-1 1 0 0,-1 1-1 0 0,1-1 0 0 0,-1 0 1 0 0,1 0-1 0 0,-1 1 0 0 0,-2 0 1 0 0,-9 6-59 0 0,0-1 0 0 0,0 0 1 0 0,-1-1-1 0 0,1-1 1 0 0,-1 0-1 0 0,-1 0 0 0 0,1-2 1 0 0,-1 0-1 0 0,1 0 1 0 0,-29 0-1 0 0,75 8-6727 0 0,-10-1-1723 0 0,-13-7 3817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44 6393 0 0,'-34'-21'5236'0'0,"24"7"-2421"0"0,11 14-2768 0 0,-1-1 0 0 0,0 1 0 0 0,0-1 0 0 0,1 1 1 0 0,-1-1-1 0 0,0 1 0 0 0,1-1 0 0 0,-1 1 0 0 0,1-1 0 0 0,-1 1 0 0 0,1-1 1 0 0,-1 1-1 0 0,0 0 0 0 0,1-1 0 0 0,-1 1 0 0 0,1 0 0 0 0,0 0 0 0 0,-1-1 1 0 0,1 1-1 0 0,-1 0 0 0 0,1 0 0 0 0,-1 0 0 0 0,1 0 0 0 0,0-1 0 0 0,-1 1 1 0 0,1 0-1 0 0,-1 0 0 0 0,1 0 0 0 0,0 0 0 0 0,11 1-87 0 0,-1 0-1 0 0,0 0 1 0 0,1 1 0 0 0,-1 0-1 0 0,0 1 1 0 0,-1 0-1 0 0,1 1 1 0 0,0 0 0 0 0,-1 1-1 0 0,19 11 1 0 0,-28-15-203 0 0,1 0 0 0 0,-1 0 1 0 0,1 0-1 0 0,-1 0 0 0 0,0 0 0 0 0,1 0 1 0 0,-1 1-1 0 0,0-1 0 0 0,0 0 0 0 0,0 1 1 0 0,0-1-1 0 0,0 1 0 0 0,0-1 0 0 0,0 1 1 0 0,-1-1-1 0 0,2 4 0 0 0,-2-4-15 0 0,0 0 0 0 0,0 0 1 0 0,0 0-1 0 0,0 0 0 0 0,0 1 0 0 0,0-1 0 0 0,-1 0 0 0 0,1 0 1 0 0,0 0-1 0 0,-1 0 0 0 0,1 0 0 0 0,-1 0 0 0 0,1 0 0 0 0,-1 0 0 0 0,1 0 1 0 0,-1 0-1 0 0,0 0 0 0 0,1 0 0 0 0,-1 0 0 0 0,0-1 0 0 0,0 1 1 0 0,0 0-1 0 0,0 0 0 0 0,-1 0 0 0 0,-7 8-2735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49 5385 0 0,'11'-7'4601'0'0,"17"1"-3626"0"0,-21 6-655 0 0,1 1 0 0 0,-1 0-1 0 0,1 0 1 0 0,-1 1 0 0 0,0 0 0 0 0,11 4 0 0 0,-17-5-219 0 0,1-1 1 0 0,-1 0-1 0 0,1 1 1 0 0,-1 0-1 0 0,1-1 1 0 0,-1 1-1 0 0,1 0 1 0 0,-1 0 0 0 0,0 0-1 0 0,1 0 1 0 0,-1 0-1 0 0,0 0 1 0 0,0 0-1 0 0,0 0 1 0 0,0 0-1 0 0,0 1 1 0 0,0-1-1 0 0,0 0 1 0 0,0 1 0 0 0,-1-1-1 0 0,1 0 1 0 0,0 1-1 0 0,-1-1 1 0 0,1 1-1 0 0,-1-1 1 0 0,1 1-1 0 0,-1 0 1 0 0,0-1 0 0 0,0 1-1 0 0,0-1 1 0 0,0 1-1 0 0,0 0 1 0 0,0-1-1 0 0,0 1 1 0 0,-1-1-1 0 0,0 4 1 0 0,1-4-88 0 0,0 0 0 0 0,0 0 0 0 0,-1 0 0 0 0,1 0 0 0 0,0 0 0 0 0,0 0 0 0 0,0 0-1 0 0,0 0 1 0 0,0 0 0 0 0,1 0 0 0 0,-1 0 0 0 0,0 0 0 0 0,0 0 0 0 0,1 0 0 0 0,-1 0 0 0 0,0 0 0 0 0,1 0 0 0 0,-1 0 0 0 0,1 0 0 0 0,-1-1 0 0 0,1 1 0 0 0,1 2 0 0 0,25 19-87 0 0,-19-18 23 0 0,0 0 1 0 0,0 0-1 0 0,0 0 1 0 0,0-1-1 0 0,16 3 1 0 0,-23-5 53 0 0,0-1 0 0 0,0 0 0 0 0,0 1 0 0 0,1-1 0 0 0,-1 0 1 0 0,0 0-1 0 0,0 0 0 0 0,0 0 0 0 0,1 0 0 0 0,-1 0 0 0 0,0 0 1 0 0,0-1-1 0 0,1 1 0 0 0,-1 0 0 0 0,0-1 0 0 0,0 1 0 0 0,0-1 1 0 0,0 1-1 0 0,0-1 0 0 0,0 1 0 0 0,0-1 0 0 0,0 0 0 0 0,0 0 0 0 0,0 1 1 0 0,0-1-1 0 0,1-1 0 0 0,-1 0 14 0 0,-1 0 0 0 0,1 1 0 0 0,-1-1 0 0 0,0 0 0 0 0,1 0 0 0 0,-1 1 0 0 0,0-1 0 0 0,0 0 0 0 0,0 0 0 0 0,0 0 0 0 0,0 1 0 0 0,-1-1 0 0 0,1 0 0 0 0,-1 0 0 0 0,0-2 0 0 0,-3-6 14 0 0,0 0 1 0 0,-1 0-1 0 0,0 0 0 0 0,-11-15 0 0 0,-21-15-264 0 0,35 37 184 0 0,0 1 0 0 0,0 0 0 0 0,-1 0 0 0 0,1 1 0 0 0,0-1-1 0 0,-1 0 1 0 0,0 1 0 0 0,1-1 0 0 0,-1 1 0 0 0,0 0 0 0 0,0 0 0 0 0,0 0 0 0 0,0 0 0 0 0,0 1 0 0 0,-5-1 0 0 0,7 1 34 0 0,0 1 1 0 0,0-1 0 0 0,0 1 0 0 0,0-1-1 0 0,0 1 1 0 0,0 0 0 0 0,0-1 0 0 0,1 1-1 0 0,-1 0 1 0 0,0 0 0 0 0,0 0 0 0 0,0 0 0 0 0,1 0-1 0 0,-1 0 1 0 0,0 0 0 0 0,1 0 0 0 0,-1 0-1 0 0,1 0 1 0 0,-1 1 0 0 0,-10 28-22 0 0,7-18 97 0 0,-1-2 6 0 0,-1 0-1 0 0,0 0 0 0 0,-1 0 1 0 0,0-1-1 0 0,0 0 0 0 0,-1-1 1 0 0,0 1-1 0 0,0-1 1 0 0,-1-1-1 0 0,0 0 0 0 0,-12 7 1 0 0,0 2-249 0 0,20-15 173 0 0,1-1-1 0 0,0 0 1 0 0,0 0-1 0 0,-1 0 1 0 0,1 0-1 0 0,0 0 0 0 0,0 0 1 0 0,-1 0-1 0 0,1 1 1 0 0,0-1-1 0 0,0 0 1 0 0,0 0-1 0 0,-1 0 1 0 0,1 1-1 0 0,0-1 1 0 0,0 0-1 0 0,0 0 0 0 0,0 0 1 0 0,0 1-1 0 0,-1-1 1 0 0,1 0-1 0 0,0 0 1 0 0,0 1-1 0 0,0-1 1 0 0,0 0-1 0 0,0 0 1 0 0,0 1-1 0 0,0-1 0 0 0,0 0 1 0 0,0 0-1 0 0,0 1 1 0 0,0-1-1 0 0,0 0 1 0 0,0 1-1 0 0,0-1 1 0 0,0 0-1 0 0,0 0 0 0 0,0 1 1 0 0,0-1-1 0 0,0 0 1 0 0,1 0-1 0 0,-1 0 1 0 0,0 1-1 0 0,0-1 1 0 0,0 0-1 0 0,0 0 1 0 0,1 1-1 0 0,-1-1 0 0 0,0 0 1 0 0,0 0-1 0 0,1 0 1 0 0,19 6-65 0 0,29-2 176 0 0,-47-4-121 0 0,310 10-19 0 0,-286-14-2234 0 0,-26 4 1992 0 0,1 0 0 0 0,0-1 0 0 0,-1 1 0 0 0,1 0 0 0 0,0-1 0 0 0,-1 1 0 0 0,1-1 0 0 0,0 1 0 0 0,-1-1 0 0 0,1 0 0 0 0,-1 1 0 0 0,1-1 0 0 0,-1 0-1 0 0,1 1 1 0 0,-1-1 0 0 0,0 0 0 0 0,1 1 0 0 0,-1-1 0 0 0,0 0 0 0 0,0 0 0 0 0,1 1 0 0 0,-1-1 0 0 0,0 0 0 0 0,0 0 0 0 0,0 0 0 0 0,0 1 0 0 0,0-1 0 0 0,0 0 0 0 0,0-1 0 0 0,-1-5-3292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 9114 0 0,'0'0'206'0'0,"0"0"0"0"0,0 0 0 0 0,0-1-1 0 0,-1 1 1 0 0,1 0 0 0 0,0 0 0 0 0,0 0 0 0 0,-1-1 0 0 0,1 1 0 0 0,0 0-1 0 0,-1 0 1 0 0,1 0 0 0 0,0 0 0 0 0,-1 0 0 0 0,1 0 0 0 0,0 0 0 0 0,-1-1-1 0 0,1 1 1 0 0,0 0 0 0 0,-1 0 0 0 0,1 0 0 0 0,0 0 0 0 0,-1 0 0 0 0,1 0-1 0 0,0 1 1 0 0,-1-1 0 0 0,1 0 0 0 0,0 0 0 0 0,-1 0 0 0 0,1 0 0 0 0,0 0-1 0 0,0 0 1 0 0,-1 1 0 0 0,1-1 0 0 0,0 0 0 0 0,-1 0 0 0 0,1 0 0 0 0,0 1-1 0 0,0-1 1 0 0,0 0 0 0 0,-1 0 0 0 0,1 1 0 0 0,0-1 0 0 0,0 1 0 0 0,-5 21 3165 0 0,7 43-3616 0 0,0-49 1151 0 0,-2 102-520 0 0,-2-74-621 0 0,3 0 0 0 0,10 78 0 0 0,-11-121 38 0 0,0 0 0 0 0,0 1 0 0 0,0-1 0 0 0,1 0 0 0 0,-1 1 0 0 0,1-1 0 0 0,-1 0 0 0 0,1 0 0 0 0,-1 0 0 0 0,1 1 0 0 0,0-1 0 0 0,0 0 0 0 0,-1 0 0 0 0,1 0 0 0 0,0 0 0 0 0,0 0 0 0 0,2 1 0 0 0,-3-2-73 0 0,1 0 1 0 0,0 0 0 0 0,-1 0-1 0 0,1 0 1 0 0,0 0 0 0 0,0 0-1 0 0,-1 0 1 0 0,1 0 0 0 0,0 0-1 0 0,-1-1 1 0 0,1 1 0 0 0,0 0-1 0 0,-1 0 1 0 0,1-1 0 0 0,-1 1-1 0 0,1 0 1 0 0,0-1 0 0 0,-1 1-1 0 0,1-1 1 0 0,-1 1 0 0 0,1-1-1 0 0,-1 1 1 0 0,1-1 0 0 0,-1 1-1 0 0,0-1 1 0 0,1 1 0 0 0,-1-1-1 0 0,1 1 1 0 0,-1-1 0 0 0,0 0-1 0 0,0 1 1 0 0,1-1 0 0 0,-1-1-1 0 0,1 1 97 0 0,-1 0-1 0 0,0 0 0 0 0,1-1 0 0 0,-1 1 0 0 0,0 0 1 0 0,0 0-1 0 0,0 0 0 0 0,1-1 0 0 0,-1 1 0 0 0,0 0 1 0 0,-1 0-1 0 0,1 0 0 0 0,0-1 0 0 0,0 1 0 0 0,0 0 1 0 0,-1 0-1 0 0,1 0 0 0 0,-1 0 0 0 0,1-1 0 0 0,-2 0 1 0 0,-1-6-821 0 0,4-8-2142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0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49 4297 0 0,'-10'-13'1976'0'0,"-10"-12"1338"0"0,19 24-3004 0 0,1 1 1 0 0,-1-1-1 0 0,0 0 0 0 0,1 0 1 0 0,-1 1-1 0 0,0-1 0 0 0,0 0 1 0 0,0 1-1 0 0,1-1 0 0 0,-1 1 1 0 0,0-1-1 0 0,0 1 1 0 0,0 0-1 0 0,0-1 0 0 0,0 1 1 0 0,0 0-1 0 0,0-1 0 0 0,0 1 1 0 0,-2 0-1 0 0,2 0-131 0 0,0 1 0 0 0,0 0 1 0 0,1 0-1 0 0,-1-1 0 0 0,0 1 0 0 0,0 0 1 0 0,1 0-1 0 0,-1 0 0 0 0,0 0 0 0 0,1 0 0 0 0,-1 0 1 0 0,1 0-1 0 0,-1 0 0 0 0,1 0 0 0 0,0 0 0 0 0,-1 0 1 0 0,1 0-1 0 0,0 0 0 0 0,0 0 0 0 0,0 2 0 0 0,-3 28 586 0 0,3-24-484 0 0,-1 2-281 0 0,0-1 0 0 0,1 0-1 0 0,1 0 1 0 0,-1 0 0 0 0,1 0-1 0 0,0 0 1 0 0,1 1 0 0 0,0-2 0 0 0,0 1-1 0 0,1 0 1 0 0,0 0 0 0 0,1-1 0 0 0,-1 0-1 0 0,1 1 1 0 0,1-1 0 0 0,-1-1 0 0 0,1 1-1 0 0,0-1 1 0 0,1 0 0 0 0,-1 0-1 0 0,1 0 1 0 0,1-1 0 0 0,-1 0 0 0 0,9 6-1 0 0,5 2-112 0 0,0 0-1 0 0,36 17 0 0 0,-49-26 82 0 0,0-1 0 0 0,1 0 1 0 0,0-1-1 0 0,-1 0 0 0 0,1 0 1 0 0,0-1-1 0 0,0 0 1 0 0,0 0-1 0 0,0 0 0 0 0,0-1 1 0 0,14-2-1 0 0,-20 1 53 0 0,0 1 0 0 0,0 0 1 0 0,0-1-1 0 0,0 0 0 0 0,0 0 0 0 0,0 1 0 0 0,0-1 1 0 0,0 0-1 0 0,-1 0 0 0 0,1-1 0 0 0,0 1 1 0 0,-1 0-1 0 0,1 0 0 0 0,-1-1 0 0 0,1 1 0 0 0,-1-1 1 0 0,0 0-1 0 0,0 1 0 0 0,1-1 0 0 0,-1 0 1 0 0,1-2-1 0 0,-1 0 22 0 0,0 0 0 0 0,0 0 1 0 0,0-1-1 0 0,0 1 0 0 0,0 0 1 0 0,-1 0-1 0 0,0-1 1 0 0,0 1-1 0 0,-1-8 0 0 0,-2-3-94 0 0,0 0 0 0 0,-1 1 0 0 0,0-1-1 0 0,-12-24 1 0 0,13 32-142 0 0,-1 0-1 0 0,0 1 1 0 0,0-1 0 0 0,0 1 0 0 0,-1 1-1 0 0,0-1 1 0 0,0 0 0 0 0,-1 1-1 0 0,1 0 1 0 0,-1 0 0 0 0,0 1-1 0 0,0 0 1 0 0,-10-5 0 0 0,13 7 116 0 0,0 1 1 0 0,-1 0 0 0 0,1 0 0 0 0,0 0-1 0 0,0 0 1 0 0,-1 0 0 0 0,1 1-1 0 0,0-1 1 0 0,-1 1 0 0 0,1 0-1 0 0,0 0 1 0 0,-1 0 0 0 0,1 1 0 0 0,-1-1-1 0 0,1 1 1 0 0,0 0 0 0 0,0 0-1 0 0,-1 0 1 0 0,1 0 0 0 0,0 0 0 0 0,0 1-1 0 0,0-1 1 0 0,0 1 0 0 0,0 0-1 0 0,1 0 1 0 0,-1 0 0 0 0,0 0-1 0 0,1 1 1 0 0,0-1 0 0 0,-1 1 0 0 0,-2 4-1 0 0,-1 0 36 0 0,1 1-1 0 0,0 0 1 0 0,0 1-1 0 0,0-1 1 0 0,1 1-1 0 0,1 0 1 0 0,-6 18-1 0 0,9-25 120 0 0,-1 0 0 0 0,1 0 0 0 0,-1 1 0 0 0,1-1 0 0 0,0 0 0 0 0,0 1 1 0 0,0-1-1 0 0,0 0 0 0 0,0 1 0 0 0,1-1 0 0 0,-1 0 0 0 0,1 1 0 0 0,-1-1 0 0 0,1 0 0 0 0,0 0 0 0 0,0 0 0 0 0,0 1 0 0 0,0-1 0 0 0,0 0 1 0 0,1 0-1 0 0,-1-1 0 0 0,1 1 0 0 0,-1 0 0 0 0,1 0 0 0 0,-1-1 0 0 0,1 1 0 0 0,0-1 0 0 0,0 1 0 0 0,0-1 0 0 0,0 0 0 0 0,0 0 0 0 0,0 0 1 0 0,0 0-1 0 0,1 0 0 0 0,-1 0 0 0 0,4 0 0 0 0,3 2-7 0 0,0-2 0 0 0,0 0 0 0 0,0 0 1 0 0,0 0-1 0 0,0-1 0 0 0,0-1 0 0 0,15-1 0 0 0,62-19-382 0 0,-60 14-302 0 0,-20 6 73 0 0,-1-2 0 0 0,1 1 0 0 0,-1-1 0 0 0,1 1 0 0 0,-1-2 0 0 0,0 1 1 0 0,0 0-1 0 0,-1-1 0 0 0,9-8 0 0 0,21-15-1049 0 0,-33 27 1701 0 0,-1 0 1 0 0,1 0-1 0 0,-1 1 0 0 0,1-1 1 0 0,-1 0-1 0 0,1 0 0 0 0,-1 0 1 0 0,1 0-1 0 0,-1 1 0 0 0,1-1 1 0 0,-1 0-1 0 0,1 0 0 0 0,-1 1 1 0 0,1-1-1 0 0,-1 0 0 0 0,0 1 1 0 0,1-1-1 0 0,-1 0 1 0 0,0 1-1 0 0,1-1 0 0 0,-1 1 1 0 0,0-1-1 0 0,1 1 0 0 0,-1-1 1 0 0,0 1-1 0 0,0-1 0 0 0,1 1 1 0 0,-1-1-1 0 0,0 1 0 0 0,0-1 1 0 0,0 1-1 0 0,0-1 0 0 0,0 1 1 0 0,0-1-1 0 0,0 1 0 0 0,0-1 1 0 0,0 1-1 0 0,0-1 0 0 0,0 2 1 0 0,3 27 2245 0 0,-3-27-2103 0 0,1 12 617 0 0,-1-6-631 0 0,0 1-1 0 0,1-1 0 0 0,0 0 1 0 0,1 0-1 0 0,3 11 1 0 0,-5-17-256 0 0,1-1 0 0 0,-1 0 0 0 0,1 0 0 0 0,-1 0 0 0 0,1 0 0 0 0,-1 0 0 0 0,1 0 0 0 0,0 0 0 0 0,0 0 0 0 0,0 0 0 0 0,-1 0 0 0 0,1-1 0 0 0,0 1 1 0 0,0 0-1 0 0,0-1 0 0 0,0 1 0 0 0,0 0 0 0 0,0-1 0 0 0,1 1 0 0 0,-1-1 0 0 0,0 0 0 0 0,0 1 0 0 0,0-1 0 0 0,0 0 0 0 0,1 0 0 0 0,-1 1 0 0 0,0-1 1 0 0,0 0-1 0 0,0 0 0 0 0,1 0 0 0 0,-1-1 0 0 0,0 1 0 0 0,0 0 0 0 0,0 0 0 0 0,0-1 0 0 0,1 1 0 0 0,-1 0 0 0 0,0-1 0 0 0,0 1 0 0 0,0-1 0 0 0,0 0 1 0 0,0 1-1 0 0,0-1 0 0 0,1-1 0 0 0,-2 2-35 0 0,30-14-2134 0 0,-28 13 1693 0 0,-1 0 1 0 0,1 0-1 0 0,0 0 0 0 0,0 1 0 0 0,0-1 0 0 0,0 1 0 0 0,0 0 0 0 0,-1-1 0 0 0,1 1 0 0 0,0 0 0 0 0,0 0 0 0 0,0 0 0 0 0,0 0 0 0 0,3 1 0 0 0,4 10-7230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1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6809 0 0,'-3'17'1799'0'0,"1"1"-1"0"0,1 0 0 0 0,1 0 0 0 0,3 28 0 0 0,-2-38-1448 0 0,0 0 0 0 0,1-1 0 0 0,0 1 1 0 0,0 0-1 0 0,0-1 0 0 0,1 1 0 0 0,0-1 0 0 0,1 0 1 0 0,0 0-1 0 0,0 0 0 0 0,0 0 0 0 0,9 9 0 0 0,-11-14-329 0 0,1 1 0 0 0,-1-1-1 0 0,1 0 1 0 0,0-1-1 0 0,0 1 1 0 0,0 0 0 0 0,0-1-1 0 0,0 0 1 0 0,0 1 0 0 0,0-1-1 0 0,1 0 1 0 0,-1-1-1 0 0,0 1 1 0 0,7 0 0 0 0,-3-1-128 0 0,0 0 1 0 0,0-1-1 0 0,0 1 1 0 0,0-2-1 0 0,-1 1 1 0 0,14-5 0 0 0,-8 2-950 0 0,1-2 0 0 0,21-11 0 0 0,12-16-5902 0 0,-26 13 3764 0 0,-3-4-1235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1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 9402 0 0,'-2'0'332'0'0,"1"0"0"0"0,0-1 0 0 0,0 1 0 0 0,0 0-1 0 0,0 0 1 0 0,0 0 0 0 0,0 0 0 0 0,0 0 0 0 0,-1 0 0 0 0,1 0 0 0 0,0 0 0 0 0,0 0-1 0 0,0 1 1 0 0,0-1 0 0 0,0 0 0 0 0,0 1 0 0 0,0-1 0 0 0,0 1 0 0 0,0-1 0 0 0,-1 2 0 0 0,0-1-128 0 0,1 0 0 0 0,0 0 0 0 0,0 1 0 0 0,0-1 0 0 0,1 0 1 0 0,-1 1-1 0 0,0-1 0 0 0,0 0 0 0 0,1 1 0 0 0,-1-1 1 0 0,1 1-1 0 0,-1 0 0 0 0,1 1 0 0 0,-1 7-53 0 0,0 0-1 0 0,1 1 0 0 0,1 19 1 0 0,1-12 635 0 0,-2-8-738 0 0,1 0 1 0 0,0 0-1 0 0,0-1 1 0 0,1 1-1 0 0,1-1 0 0 0,0 1 1 0 0,0-1-1 0 0,1 0 1 0 0,0 0-1 0 0,0 0 1 0 0,1-1-1 0 0,11 15 0 0 0,-13-18-46 0 0,1-1 0 0 0,-1-1 0 0 0,1 1 0 0 0,0-1 0 0 0,1 1 0 0 0,-1-1 0 0 0,0 0 0 0 0,1-1-1 0 0,0 1 1 0 0,-1-1 0 0 0,1 0 0 0 0,0 0 0 0 0,0 0 0 0 0,0-1 0 0 0,1 0 0 0 0,-1 0 0 0 0,0 0-1 0 0,0 0 1 0 0,1-1 0 0 0,-1 0 0 0 0,0 0 0 0 0,1-1 0 0 0,-1 1 0 0 0,0-1 0 0 0,8-2 0 0 0,-7 1 14 0 0,0 0 0 0 0,0 0 0 0 0,0 0 0 0 0,0-1 0 0 0,0 0 0 0 0,-1 0 0 0 0,0 0 1 0 0,1-1-1 0 0,-1 0 0 0 0,0 0 0 0 0,-1 0 0 0 0,6-7 0 0 0,-8 9-67 0 0,0-1 0 0 0,0 0 0 0 0,0 0 0 0 0,0 0-1 0 0,-1 0 1 0 0,1 0 0 0 0,-1 0 0 0 0,0 0 0 0 0,0-1 0 0 0,0 1-1 0 0,-1 0 1 0 0,1-1 0 0 0,-1 1 0 0 0,1 0 0 0 0,-1-1 0 0 0,0 1-1 0 0,-1-1 1 0 0,1 1 0 0 0,0 0 0 0 0,-1-1 0 0 0,0 1-1 0 0,0 0 1 0 0,0-1 0 0 0,-2-3 0 0 0,2 6-93 0 0,1-1-1 0 0,-1 1 1 0 0,1 0 0 0 0,-1-1 0 0 0,0 1-1 0 0,0 0 1 0 0,0 0 0 0 0,0 0 0 0 0,0 0 0 0 0,0 0-1 0 0,0 0 1 0 0,0 0 0 0 0,0 0 0 0 0,0 0-1 0 0,-1 0 1 0 0,1 1 0 0 0,0-1 0 0 0,0 0-1 0 0,-1 1 1 0 0,1-1 0 0 0,-1 1 0 0 0,-2-1-1 0 0,1 1-121 0 0,0 0 0 0 0,0 0 0 0 0,0 0 0 0 0,0 1 0 0 0,0-1 0 0 0,0 1-1 0 0,0 0 1 0 0,0 0 0 0 0,0 0 0 0 0,-4 2 0 0 0,-2 2-216 0 0,-1 0 1 0 0,1 1-1 0 0,0 1 1 0 0,-16 14-1 0 0,21-18 462 0 0,-39 44-211 0 0,40-44 484 0 0,0 1 0 0 0,0 0 0 0 0,0 0 1 0 0,1 0-1 0 0,0 1 0 0 0,0-1 0 0 0,0 1 1 0 0,0-1-1 0 0,1 1 0 0 0,-2 8 0 0 0,3-13-208 0 0,0 0 0 0 0,0 1 0 0 0,0-1-1 0 0,-1 0 1 0 0,1 1 0 0 0,0-1 0 0 0,0 0 0 0 0,1 1-1 0 0,-1-1 1 0 0,0 0 0 0 0,0 1 0 0 0,0-1 0 0 0,0 0-1 0 0,0 1 1 0 0,0-1 0 0 0,0 0 0 0 0,0 1-1 0 0,1-1 1 0 0,-1 0 0 0 0,0 0 0 0 0,0 1 0 0 0,0-1-1 0 0,1 0 1 0 0,-1 1 0 0 0,0-1 0 0 0,0 0-1 0 0,1 0 1 0 0,-1 0 0 0 0,0 1 0 0 0,0-1 0 0 0,1 0-1 0 0,-1 0 1 0 0,0 0 0 0 0,1 0 0 0 0,13-2 659 0 0,13-12-264 0 0,2-7-229 0 0,25-18-72 0 0,-50 36-133 0 0,1 1-1 0 0,-1-1 0 0 0,1 1 1 0 0,0 0-1 0 0,0 1 0 0 0,0-1 1 0 0,0 1-1 0 0,0 0 0 0 0,0 0 1 0 0,5 0-1 0 0,7 6 102 0 0,-16-4-262 0 0,-1-1 0 0 0,1 1 0 0 0,-1-1 0 0 0,0 1 0 0 0,1 0 0 0 0,-1-1 0 0 0,0 1 0 0 0,0 0 0 0 0,1-1-1 0 0,-1 1 1 0 0,0 0 0 0 0,0 0 0 0 0,0-1 0 0 0,0 1 0 0 0,0 0 0 0 0,0-1 0 0 0,0 1 0 0 0,0 0 0 0 0,0 0 0 0 0,0-1-1 0 0,-1 1 1 0 0,1 0 0 0 0,0-1 0 0 0,0 1 0 0 0,-1 0 0 0 0,1 0 0 0 0,-2 2-506 0 0,0 1 0 0 0,0-1 0 0 0,0 1 0 0 0,-1-1 0 0 0,1 0 0 0 0,-1 0 0 0 0,0 0 0 0 0,-3 3 0 0 0,2-3 967 0 0,0 0 0 0 0,0 1 1 0 0,0-1-1 0 0,1 1 0 0 0,0 0 0 0 0,-1 0 0 0 0,1 1 0 0 0,0-1 0 0 0,1 1 1 0 0,-1-1-1 0 0,1 1 0 0 0,0 0 0 0 0,-1 5 0 0 0,0 3 1563 0 0,1-1-1 0 0,0 1 1 0 0,1 23 0 0 0,-1-3-1654 0 0,2-31-263 0 0,0-1 1 0 0,0 1-1 0 0,0-1 0 0 0,0 1 1 0 0,-1-1-1 0 0,1 1 0 0 0,-1-1 1 0 0,1 0-1 0 0,-1 1 0 0 0,1-1 1 0 0,-1 1-1 0 0,0-1 0 0 0,0 0 0 0 0,-1 2 1 0 0,2-3 10 0 0,-1 0 1 0 0,1 1-1 0 0,-1-1 1 0 0,1 0-1 0 0,-1 1 1 0 0,0-1-1 0 0,1 0 0 0 0,-1 0 1 0 0,1 0-1 0 0,-1 0 1 0 0,1 0-1 0 0,-1 0 1 0 0,0 0-1 0 0,1 0 1 0 0,-1 0-1 0 0,1 0 1 0 0,-1 0-1 0 0,0 0 1 0 0,1 0-1 0 0,-1 0 1 0 0,1 0-1 0 0,-1-1 0 0 0,1 1 1 0 0,-1 0-1 0 0,1 0 1 0 0,-1-1-1 0 0,1 1 1 0 0,-1 0-1 0 0,1-1 1 0 0,-1 1-1 0 0,1 0 1 0 0,-1-1-1 0 0,1 1 1 0 0,0-1-1 0 0,-1 1 1 0 0,0-2-1 0 0,4 4 32 0 0,-1 0 0 0 0,1 0-1 0 0,-1 0 1 0 0,1-1 0 0 0,-1 1 0 0 0,1-1-1 0 0,0 0 1 0 0,0 0 0 0 0,0 0 0 0 0,-1 0-1 0 0,1 0 1 0 0,0-1 0 0 0,0 1 0 0 0,0-1 0 0 0,0 0-1 0 0,0 0 1 0 0,0 0 0 0 0,1 0 0 0 0,4-1-1 0 0,1-1 84 0 0,1 0 0 0 0,-1-1 0 0 0,1 0-1 0 0,14-8 1 0 0,-22 10-85 0 0,0 0-1 0 0,1 0 1 0 0,-1 0-1 0 0,0 0 1 0 0,1 0-1 0 0,-1 1 1 0 0,1-1-1 0 0,-1 1 1 0 0,0 0 0 0 0,1-1-1 0 0,-1 1 1 0 0,1 0-1 0 0,-1 0 1 0 0,1 1-1 0 0,4 0 1 0 0,-6 0-118 0 0,0-1 1 0 0,0 1 0 0 0,0 0-1 0 0,0 0 1 0 0,0 0 0 0 0,0 0-1 0 0,0 0 1 0 0,-1 0 0 0 0,1 0-1 0 0,0 0 1 0 0,-1 0 0 0 0,1 1-1 0 0,0-1 1 0 0,-1 0 0 0 0,1 0-1 0 0,-1 1 1 0 0,0-1-1 0 0,0 0 1 0 0,1 1 0 0 0,-1-1-1 0 0,0 0 1 0 0,0 0 0 0 0,0 1-1 0 0,0-1 1 0 0,0 0 0 0 0,0 1-1 0 0,-1-1 1 0 0,1 0 0 0 0,0 1-1 0 0,-2 1 1 0 0,1 6-794 0 0,-1 0 1 0 0,-1 0 0 0 0,1 0-1 0 0,-2-1 1 0 0,1 1-1 0 0,-1-1 1 0 0,-8 13 0 0 0,9-17 1177 0 0,-1 1 1 0 0,1-1 0 0 0,-1 0-1 0 0,0 0 1 0 0,0 0 0 0 0,-1 0-1 0 0,1-1 1 0 0,-8 5 0 0 0,25-10 7978 0 0,31-10-6407 0 0,-38 9-1800 0 0,1 1 331 0 0,0-1 1 0 0,0 1 0 0 0,1 0 0 0 0,-1 0-1 0 0,1 1 1 0 0,9-1 0 0 0,-15 2-292 0 0,-1 0 0 0 0,1 0 0 0 0,-1 1 0 0 0,0-1 0 0 0,1 0 0 0 0,-1 1 0 0 0,1-1 0 0 0,-1 1 0 0 0,1-1 0 0 0,-1 1 0 0 0,0 0 0 0 0,0 0 1 0 0,1-1-1 0 0,-1 1 0 0 0,0 0 0 0 0,0 0 0 0 0,0 0 0 0 0,0 1 0 0 0,0-1 0 0 0,0 0 0 0 0,0 0 0 0 0,0 0 0 0 0,0 1 0 0 0,-1-1 0 0 0,1 0 0 0 0,-1 1 0 0 0,1-1 0 0 0,-1 1 0 0 0,1-1 1 0 0,-1 0-1 0 0,0 1 0 0 0,1-1 0 0 0,-1 1 0 0 0,0-1 0 0 0,0 1 0 0 0,0-1 0 0 0,0 1 0 0 0,-1 2 0 0 0,-4 21-170 0 0,-1 9-1297 0 0,8-20-3375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5:11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14739 0 0,'3'3'3673'0'0,"-3"-1"-2801"0"0,-1 2-472 0 0,-3-3-288 0 0,0 2-304 0 0,0 1-496 0 0,3-2-800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7330 0 0,'1'2'442'0'0,"-1"1"0"0"0,1-1 0 0 0,0 0 1 0 0,0 0-1 0 0,0 0 0 0 0,0 0 0 0 0,0 0 1 0 0,0 0-1 0 0,1 0 0 0 0,-1-1 0 0 0,0 1 1 0 0,1 0-1 0 0,0-1 0 0 0,-1 1 0 0 0,1-1 1 0 0,0 1-1 0 0,0-1 0 0 0,0 0 0 0 0,0 0 1 0 0,0 0-1 0 0,2 1 0 0 0,1-1-157 0 0,0 0-1 0 0,0-1 1 0 0,0 1 0 0 0,0-1-1 0 0,0-1 1 0 0,0 1 0 0 0,7-2-1 0 0,-7 2-217 0 0,1-1-1 0 0,0 0 1 0 0,0 1-1 0 0,0 0 1 0 0,0 1-1 0 0,7 0 1 0 0,-13-1-61 0 0,1 0 1 0 0,-1 0 0 0 0,1 0-1 0 0,-1 0 1 0 0,1 0 0 0 0,-1 0-1 0 0,1 0 1 0 0,-1 0 0 0 0,1 1 0 0 0,-1-1-1 0 0,1 0 1 0 0,-1 0 0 0 0,1 0-1 0 0,-1 1 1 0 0,1-1 0 0 0,-1 0-1 0 0,0 0 1 0 0,1 1 0 0 0,-1-1 0 0 0,1 0-1 0 0,-1 1 1 0 0,0-1 0 0 0,1 1-1 0 0,-1-1 1 0 0,0 0 0 0 0,1 1-1 0 0,-1-1 1 0 0,0 1 0 0 0,0-1 0 0 0,1 1-1 0 0,-1-1 1 0 0,0 1 0 0 0,0-1-1 0 0,0 1 1 0 0,0-1 0 0 0,0 1-1 0 0,0-1 1 0 0,0 1 0 0 0,1-1 0 0 0,-2 1-1 0 0,1-1 1 0 0,0 1 0 0 0,0-1-1 0 0,0 1 1 0 0,0-1 0 0 0,0 1-1 0 0,0-1 1 0 0,0 1 0 0 0,-1-1 0 0 0,1 1-1 0 0,-24 24 108 0 0,7-8 0 0 0,16-13-109 0 0,0 0 0 0 0,0 0 0 0 0,0 1 0 0 0,0-1 0 0 0,0 0 0 0 0,1 0 0 0 0,0 1 1 0 0,0-1-1 0 0,0 0 0 0 0,1 1 0 0 0,-1-1 0 0 0,1 0 0 0 0,0 0 0 0 0,0 1 0 0 0,1-1 0 0 0,-1 0 0 0 0,1 0 0 0 0,0 0 0 0 0,0 0 0 0 0,0-1 0 0 0,0 1 0 0 0,1-1 1 0 0,5 7-1 0 0,-7-8-5 0 0,1 0 1 0 0,-1 0-1 0 0,1 0 1 0 0,0 0-1 0 0,-1-1 0 0 0,1 1 1 0 0,0 0-1 0 0,0-1 1 0 0,0 0-1 0 0,1 1 1 0 0,-1-1-1 0 0,0 0 1 0 0,0 0-1 0 0,1 0 1 0 0,-1 0-1 0 0,1 0 1 0 0,-1-1-1 0 0,0 1 1 0 0,1-1-1 0 0,-1 0 1 0 0,1 1-1 0 0,0-1 1 0 0,-1 0-1 0 0,1-1 1 0 0,-1 1-1 0 0,1 0 1 0 0,-1-1-1 0 0,1 1 1 0 0,-1-1-1 0 0,0 0 1 0 0,1 0-1 0 0,-1 0 1 0 0,0 0-1 0 0,1 0 0 0 0,-1 0 1 0 0,0-1-1 0 0,0 1 1 0 0,0-1-1 0 0,0 0 1 0 0,2-2-1 0 0,-2 1 25 0 0,0 1-1 0 0,-1-1 0 0 0,1 1 1 0 0,-1-1-1 0 0,0 0 0 0 0,1 0 0 0 0,-1 1 1 0 0,-1-1-1 0 0,1 0 0 0 0,0 0 1 0 0,-1 0-1 0 0,1 0 0 0 0,-1 0 0 0 0,0 0 1 0 0,0 0-1 0 0,0 0 0 0 0,-1 0 1 0 0,1 0-1 0 0,-1 0 0 0 0,1 0 0 0 0,-1 0 1 0 0,0 1-1 0 0,0-1 0 0 0,0 0 1 0 0,-3-4-1 0 0,1 1-648 0 0,-1 0 0 0 0,1 0 0 0 0,-1 1 0 0 0,-8-10 0 0 0,9 12-1018 0 0,0-1 0 0 0,-1 1-1 0 0,0 0 1 0 0,0 0 0 0 0,0 0-1 0 0,-5-2 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0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2897 0 0,'0'-8'-817'0'0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1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2769 0 0,'3'4'563'0'0,"-1"-2"-375"0"0,0 0-1 0 0,0 0 1 0 0,-1 1 0 0 0,1-1-1 0 0,-1 1 1 0 0,1 0-1 0 0,-1-1 1 0 0,0 1-1 0 0,0 0 1 0 0,0 0-1 0 0,0 0 1 0 0,-1 0-1 0 0,1-1 1 0 0,0 7-1 0 0,-7-36 6233 0 0,6 26-6278 0 0,1-1-1 0 0,-1 0 1 0 0,1 0-1 0 0,-1 0 0 0 0,1 1 1 0 0,-1-1-1 0 0,1 0 0 0 0,0 1 1 0 0,0-1-1 0 0,0 0 1 0 0,0 1-1 0 0,0 0 0 0 0,0-1 1 0 0,0 1-1 0 0,1-1 1 0 0,-1 1-1 0 0,0 0 0 0 0,1 0 1 0 0,-1 0-1 0 0,1 0 1 0 0,0 0-1 0 0,-1 0 0 0 0,1 0 1 0 0,-1 0-1 0 0,1 1 1 0 0,3-2-1 0 0,-1 2 183 0 0,0 0 0 0 0,-1 0 0 0 0,1 1 0 0 0,0-1 0 0 0,-1 1 0 0 0,1 0 0 0 0,-1 0 0 0 0,1 0 0 0 0,-1 0 0 0 0,1 1 0 0 0,-1-1 0 0 0,4 3 0 0 0,-2-2-217 0 0,-1 0-1 0 0,0 0 1 0 0,1-1-1 0 0,0 1 1 0 0,-1-1-1 0 0,1-1 1 0 0,0 1 0 0 0,-1-1-1 0 0,1 1 1 0 0,6-2-1 0 0,52-7-76 0 0,-15 1 188 0 0,160 9 431 0 0,-140 2-340 0 0,81-6 0 0 0,-17-8-303 0 0,206 11-1 0 0,-30 29 80 0 0,-74-5-34 0 0,-157-23-23 0 0,-1-3 0 0 0,121-16 0 0 0,-109 6 6 0 0,127 3 0 0 0,0 20 49 0 0,-56-2 75 0 0,171-11 1 0 0,-250-3 135 0 0,124 11-1 0 0,77 29 79 0 0,-215-29-320 0 0,0-3-1 0 0,0-3 1 0 0,0-3 0 0 0,87-14 0 0 0,169 4 360 0 0,-32 3-288 0 0,-202 1 31 0 0,1 3 1 0 0,0 4-1 0 0,-1 3 1 0 0,168 28-1 0 0,-194-20-229 0 0,0-3 0 0 0,1-3-1 0 0,0-2 1 0 0,109-12-1 0 0,-129 9-507 0 0,-14 6-3342 0 0,-28-5 3409 0 0,3 0-2233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4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33 101 7850 0 0,'-2'-2'331'0'0,"-1"1"1"0"0,1-1-1 0 0,0 0 1 0 0,0-1 0 0 0,0 1-1 0 0,0 0 1 0 0,0-1-1 0 0,0 1 1 0 0,0-1 0 0 0,1 1-1 0 0,-1-1 1 0 0,1 0-1 0 0,0 1 1 0 0,0-1 0 0 0,0 0-1 0 0,0 0 1 0 0,-1-6-1 0 0,2 8-178 0 0,0-1 0 0 0,-1 0 0 0 0,1 0 0 0 0,0 0-1 0 0,0 1 1 0 0,0-1 0 0 0,0 0 0 0 0,0 0 0 0 0,0 0-1 0 0,1 1 1 0 0,-1-1 0 0 0,0 0 0 0 0,1 0 0 0 0,0 1-1 0 0,-1-1 1 0 0,1 0 0 0 0,0 1 0 0 0,0-1 0 0 0,0 1-1 0 0,0-1 1 0 0,0 1 0 0 0,0-1 0 0 0,0 1 0 0 0,1 0-1 0 0,-1-1 1 0 0,0 1 0 0 0,1 0 0 0 0,-1 0 0 0 0,1 0-1 0 0,-1 0 1 0 0,3-1 0 0 0,-3 2-113 0 0,1 0 1 0 0,-1 0-1 0 0,1 0 0 0 0,-1 0 1 0 0,1 0-1 0 0,-1 0 0 0 0,1 0 1 0 0,-1 0-1 0 0,1 1 0 0 0,-1-1 1 0 0,1 1-1 0 0,-1-1 0 0 0,1 1 1 0 0,-1-1-1 0 0,0 1 0 0 0,1 0 1 0 0,-1-1-1 0 0,2 3 0 0 0,26 20 145 0 0,-15-11-92 0 0,-7-7-88 0 0,0-1 0 0 0,1 0-1 0 0,0 0 1 0 0,0 0-1 0 0,0-1 1 0 0,0 0 0 0 0,0-1-1 0 0,0 1 1 0 0,13 0 0 0 0,4-1-225 0 0,47-1 0 0 0,-45-2-1795 0 0,37 3 0 0 0,-62-2 1654 0 0,-1 1 1 0 0,1-1-1 0 0,-1 0 1 0 0,1 1-1 0 0,-1-1 1 0 0,1 1-1 0 0,-1-1 1 0 0,0 1-1 0 0,1 0 1 0 0,-1 0-1 0 0,0-1 1 0 0,1 1-1 0 0,-1 0 1 0 0,0 0-1 0 0,0 0 1 0 0,0 1-1 0 0,0-1 1 0 0,0 0-1 0 0,0 0 1 0 0,0 0-1 0 0,1 2 1 0 0,10 11-4077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4713 0 0,'15'8'9328'0'0,"29"9"-6234"0"0,26 10-3419 0 0,-64-24 469 0 0,-1 0 0 0 0,1 0 0 0 0,-1 0 0 0 0,0 0 0 0 0,0 1 0 0 0,0 0 0 0 0,-1 0 0 0 0,9 9 0 0 0,-12-12-3 0 0,0 1 1 0 0,0 0-1 0 0,0 0 1 0 0,0 0-1 0 0,-1 0 1 0 0,1 1-1 0 0,-1-1 1 0 0,1 0-1 0 0,-1 0 1 0 0,0 0 0 0 0,1 0-1 0 0,-1 1 1 0 0,-1-1-1 0 0,1 0 1 0 0,0 0-1 0 0,0 0 1 0 0,-1 0-1 0 0,1 0 1 0 0,-1 1-1 0 0,0-1 1 0 0,1 0-1 0 0,-1 0 1 0 0,0 0-1 0 0,0 0 1 0 0,0-1-1 0 0,-1 1 1 0 0,1 0 0 0 0,-2 1-1 0 0,-2 4 83 0 0,-1 0 0 0 0,1 0 1 0 0,-1-1-1 0 0,-1 0 0 0 0,1 0 0 0 0,-1 0 0 0 0,0-1 0 0 0,-9 5 1 0 0,-6 2-172 0 0,-35 13 1 0 0,2 0-4173 0 0,77-34-8903 0 0,-7 7 8461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0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10922 0 0,'0'0'154'0'0,"0"-1"-1"0"0,0 1 1 0 0,0-1-1 0 0,0 1 1 0 0,0-1-1 0 0,0 1 1 0 0,0-1-1 0 0,0 1 0 0 0,0-1 1 0 0,0 1-1 0 0,0-1 1 0 0,0 1-1 0 0,0 0 1 0 0,0-1-1 0 0,0 1 1 0 0,0-1-1 0 0,1 1 0 0 0,-1-1 1 0 0,0 1-1 0 0,0 0 1 0 0,1-1-1 0 0,-1 1 1 0 0,0-1-1 0 0,0 1 1 0 0,1 0-1 0 0,-1-1 1 0 0,0 1-1 0 0,1 0 0 0 0,-1-1 1 0 0,1 1-1 0 0,-1 0 1 0 0,0 0-1 0 0,1-1 1 0 0,21-1 1147 0 0,24 10-4124 0 0,-46-7 2632 0 0,1-1 1 0 0,-1 0 0 0 0,1 1 0 0 0,-1-1-1 0 0,0 1 1 0 0,1-1 0 0 0,-1 0-1 0 0,1 1 1 0 0,-1-1 0 0 0,0 1-1 0 0,1-1 1 0 0,-1 1 0 0 0,0-1-1 0 0,0 1 1 0 0,1-1 0 0 0,-1 1-1 0 0,0 0 1 0 0,0-1 0 0 0,0 1 0 0 0,0-1-1 0 0,0 1 1 0 0,1-1 0 0 0,-1 1-1 0 0,0 0 1 0 0,-1-1 0 0 0,1 1-1 0 0,0-1 1 0 0,0 1 0 0 0,0 0-1 0 0,0-1 1 0 0,0 1 0 0 0,0-1-1 0 0,-1 1 1 0 0,1-1 0 0 0,0 1 0 0 0,-1-1-1 0 0,1 1 1 0 0,0-1 0 0 0,-1 1-1 0 0,1-1 1 0 0,0 1 0 0 0,-1-1-1 0 0,0 1 1 0 0,1-1 74 0 0,-5 9-3667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6649 0 0,'1'-1'339'0'0,"0"0"-1"0"0,-1 0 1 0 0,1 0-1 0 0,0 1 1 0 0,-1-1-1 0 0,1 0 1 0 0,0 0-1 0 0,0 0 1 0 0,0 1-1 0 0,0-1 1 0 0,0 0-1 0 0,0 1 1 0 0,0-1-1 0 0,0 1 1 0 0,0-1-1 0 0,0 1 1 0 0,0 0-1 0 0,0-1 1 0 0,0 1-1 0 0,0 0 1 0 0,1 0-1 0 0,2-1 0 0 0,0 1 0 0 0,0-1 0 0 0,0 1 0 0 0,-1 0 0 0 0,1 0 0 0 0,0 1 0 0 0,4 0 0 0 0,-7-1-311 0 0,1 1-1 0 0,0-1 1 0 0,0 1 0 0 0,-1-1 0 0 0,1 1 0 0 0,0 0 0 0 0,0 0-1 0 0,-1-1 1 0 0,1 1 0 0 0,-1 0 0 0 0,1 1 0 0 0,-1-1 0 0 0,1 0-1 0 0,0 2 1 0 0,-1-3-9 0 0,-1 1-1 0 0,0 0 1 0 0,1 0-1 0 0,-1 0 1 0 0,0-1-1 0 0,1 1 1 0 0,-1 0-1 0 0,0 0 1 0 0,0 0-1 0 0,0 0 1 0 0,0 0-1 0 0,0-1 1 0 0,0 1-1 0 0,0 0 1 0 0,0 0-1 0 0,0 0 1 0 0,-1 0-1 0 0,1 0 1 0 0,0-1-1 0 0,0 1 1 0 0,-1 0-1 0 0,1 0 1 0 0,0 0 0 0 0,-1-1-1 0 0,1 1 1 0 0,-1 0-1 0 0,1 0 1 0 0,-1-1-1 0 0,0 1 1 0 0,-1 1-1 0 0,0-1-55 0 0,1 1 0 0 0,-1 0 0 0 0,0 0 0 0 0,0 0 0 0 0,1 0 0 0 0,-1 1 1 0 0,1-1-1 0 0,0 0 0 0 0,0 1 0 0 0,0-1 0 0 0,0 1 0 0 0,0-1 0 0 0,0 1 0 0 0,0-1 0 0 0,1 1 0 0 0,0-1 0 0 0,-1 1 0 0 0,1 0 0 0 0,0-1 0 0 0,0 1 0 0 0,0 0 0 0 0,1-1 0 0 0,-1 1 0 0 0,1 0 1 0 0,-1-1-1 0 0,1 1 0 0 0,0-1 0 0 0,0 1 0 0 0,0-1 0 0 0,2 3 0 0 0,-2-1 13 0 0,1-1-1 0 0,-1 0 1 0 0,1 1 0 0 0,0-1 0 0 0,0 0-1 0 0,0 0 1 0 0,0-1 0 0 0,1 1 0 0 0,-1 0 0 0 0,1-1-1 0 0,0 1 1 0 0,-1-1 0 0 0,1 0 0 0 0,0 0-1 0 0,0 0 1 0 0,1 0 0 0 0,-1-1 0 0 0,0 1-1 0 0,1-1 1 0 0,5 2 0 0 0,-7-3 28 0 0,0 0 1 0 0,0 0-1 0 0,0 0 0 0 0,0 0 1 0 0,0 0-1 0 0,1 0 0 0 0,-1 0 1 0 0,0-1-1 0 0,0 1 0 0 0,-1-1 1 0 0,1 0-1 0 0,0 0 0 0 0,0 1 1 0 0,0-1-1 0 0,0 0 1 0 0,-1 0-1 0 0,1-1 0 0 0,0 1 1 0 0,-1 0-1 0 0,1-1 0 0 0,-1 1 1 0 0,1-1-1 0 0,-1 1 0 0 0,0-1 1 0 0,1 1-1 0 0,-1-1 0 0 0,0 0 1 0 0,0 0-1 0 0,-1 0 0 0 0,1 1 1 0 0,0-1-1 0 0,0 0 0 0 0,-1 0 1 0 0,1 0-1 0 0,-1 0 0 0 0,0 0 1 0 0,1-4-1 0 0,-1 1 114 0 0,1 0 0 0 0,-1 0 1 0 0,0 0-1 0 0,-1 0 0 0 0,1 0 0 0 0,-1 0 0 0 0,0 0 0 0 0,0 0 0 0 0,0 0 0 0 0,-1 0 1 0 0,-3-7-1 0 0,4 10-71 0 0,0 0 0 0 0,0 0 0 0 0,0 0 0 0 0,0 0 0 0 0,0 0 0 0 0,-1 0 0 0 0,1 0 0 0 0,-1 0 0 0 0,1 1 0 0 0,-1-1 0 0 0,0 0 0 0 0,0 1 0 0 0,0 0 1 0 0,1-1-1 0 0,-1 1 0 0 0,-1 0 0 0 0,1 0 0 0 0,0 0 0 0 0,0 0 0 0 0,0 0 0 0 0,0 1 0 0 0,-1-1 0 0 0,1 1 0 0 0,0-1 0 0 0,-1 1 0 0 0,1 0 0 0 0,-3 0 0 0 0,4 0-86 0 0,0 0-1 0 0,1 0 0 0 0,-1 1 1 0 0,0-1-1 0 0,1 0 0 0 0,-1 0 0 0 0,1 1 1 0 0,-1-1-1 0 0,0 1 0 0 0,1-1 1 0 0,-1 0-1 0 0,1 1 0 0 0,-1-1 0 0 0,1 1 1 0 0,0-1-1 0 0,-1 1 0 0 0,1-1 1 0 0,-1 1-1 0 0,1-1 0 0 0,0 1 1 0 0,-1-1-1 0 0,1 1 0 0 0,0 0 0 0 0,0-1 1 0 0,-1 1-1 0 0,1 0 0 0 0,0-1 1 0 0,0 1-1 0 0,0 0 0 0 0,0-1 0 0 0,0 1 1 0 0,0 0-1 0 0,0-1 0 0 0,0 1 1 0 0,0 0-1 0 0,0-1 0 0 0,0 1 0 0 0,1-1 1 0 0,-1 1-1 0 0,1 1 0 0 0,-1-1-308 0 0,0 0-1 0 0,0-1 1 0 0,0 1-1 0 0,0 0 1 0 0,1 0-1 0 0,-1 0 1 0 0,0-1 0 0 0,1 1-1 0 0,-1 0 1 0 0,1 0-1 0 0,-1-1 1 0 0,1 1-1 0 0,-1 0 1 0 0,1-1-1 0 0,-1 1 1 0 0,1 0-1 0 0,-1-1 1 0 0,1 1-1 0 0,0-1 1 0 0,0 1-1 0 0,-1-1 1 0 0,1 0-1 0 0,0 1 1 0 0,0-1 0 0 0,-1 0-1 0 0,1 1 1 0 0,0-1-1 0 0,0 0 1 0 0,0 0-1 0 0,1 0 1 0 0,5 0-3665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6601 0 0,'0'-1'142'0'0,"0"1"-1"0"0,1 0 0 0 0,-1 0 0 0 0,0-1 424 0 0,1 1-424 0 0,-1 0 0 0 0,0 0 0 0 0,0 0 1 0 0,0 0-1 0 0,0 0 0 0 0,1-1 0 0 0,-1 1 0 0 0,0 0 1 0 0,0 0-1 0 0,0 0 0 0 0,1 0 0 0 0,-1 0 0 0 0,0 0 0 0 0,0 0 1 0 0,1 0-1 0 0,-1 0 0 0 0,0 0 0 0 0,0 0 0 0 0,0 0 1 0 0,1 0-1 0 0,-1 0 0 0 0,0 0 0 0 0,0 0 0 0 0,0 0 0 0 0,1 0 1 0 0,-1 0-1 0 0,0 0 0 0 0,0 1 0 0 0,0-1 0 0 0,1 0 1 0 0,-1 0-1 0 0,0 1 423 0 0,1-1-422 0 0,-1 0-1 0 0,0 0 0 0 0,5 15 2504 0 0,-4 19-1398 0 0,-1-33-1110 0 0,0 12 62 0 0,1 0 0 0 0,0 0 0 0 0,0-1 0 0 0,1 1-1 0 0,7 22 1 0 0,-8-32-228 0 0,0 0 1 0 0,0 0-1 0 0,0 0 0 0 0,0-1 0 0 0,1 1 1 0 0,-1 0-1 0 0,1-1 0 0 0,0 1 0 0 0,0-1 1 0 0,0 0-1 0 0,0 0 0 0 0,0 1 0 0 0,0-1 1 0 0,0-1-1 0 0,1 1 0 0 0,-1 0 0 0 0,1-1 1 0 0,-1 1-1 0 0,1-1 0 0 0,0 1 0 0 0,0-1 1 0 0,0 0-1 0 0,-1-1 0 0 0,1 1 0 0 0,0 0 1 0 0,0-1-1 0 0,0 1 0 0 0,0-1 0 0 0,0 0 1 0 0,6-1-1 0 0,-8 1-250 0 0,0 0 1 0 0,0 0-1 0 0,0 0 1 0 0,0 0-1 0 0,-1-1 0 0 0,1 1 1 0 0,0 0-1 0 0,0-1 1 0 0,0 1-1 0 0,0 0 1 0 0,0-1-1 0 0,-1 1 0 0 0,1-1 1 0 0,0 0-1 0 0,-1 1 1 0 0,1-1-1 0 0,0 0 1 0 0,-1 1-1 0 0,1-1 1 0 0,0 0-1 0 0,-1 0 0 0 0,1-1 1 0 0,-1 2 101 0 0,1-1 0 0 0,-1 1 0 0 0,0-1 0 0 0,0 1 1 0 0,0-1-1 0 0,0 0 0 0 0,0 1 0 0 0,0-1 0 0 0,0 1 0 0 0,0-1 0 0 0,0 1 0 0 0,0-1 1 0 0,0 1-1 0 0,-1-1 0 0 0,1 0 0 0 0,0 1 0 0 0,0-1 0 0 0,0 1 0 0 0,-1-1 1 0 0,1 1-1 0 0,0 0 0 0 0,-1-1 0 0 0,1 1 0 0 0,0-1 0 0 0,-1 1 0 0 0,1-1 1 0 0,-1 1-1 0 0,1 0 0 0 0,0-1 0 0 0,-1 1 0 0 0,1 0 0 0 0,-1-1 0 0 0,1 1 1 0 0,-1 0-1 0 0,1 0 0 0 0,-2-1 0 0 0,-6 0-2616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1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4 285 5137 0 0,'-2'6'575'0'0,"1"-1"1"0"0,1 1-1 0 0,-1-1 0 0 0,1 1 0 0 0,0-1 0 0 0,0 0 1 0 0,1 1-1 0 0,0-1 0 0 0,0 1 0 0 0,0-1 0 0 0,0 0 1 0 0,1 1-1 0 0,3 6 0 0 0,-4-9-498 0 0,1-1 0 0 0,0 1 0 0 0,0-1 1 0 0,0 0-1 0 0,0 0 0 0 0,0 1 0 0 0,0-1 0 0 0,0-1 0 0 0,1 1 0 0 0,-1 0 0 0 0,0-1 1 0 0,1 1-1 0 0,0-1 0 0 0,-1 0 0 0 0,1 1 0 0 0,0-1 0 0 0,0-1 0 0 0,0 1 1 0 0,-1 0-1 0 0,1-1 0 0 0,0 1 0 0 0,0-1 0 0 0,0 0 0 0 0,0 0 0 0 0,0 0 0 0 0,4-1 1 0 0,33-5-1854 0 0,-14-1-3446 0 0,-16 5 188 0 0</inkml:trace>
  <inkml:trace contextRef="#ctx0" brushRef="#br0" timeOffset="1">180 25 6817 0 0,'14'-6'1574'0'0,"1"2"0"0"0,0 0 0 0 0,1 1 0 0 0,21-3 0 0 0,-27 5-1195 0 0,-1 1 0 0 0,1 0-1 0 0,-1 0 1 0 0,1 1 0 0 0,-1 0 0 0 0,1 0-1 0 0,-1 1 1 0 0,13 5 0 0 0,-17-5-233 0 0,-1 1 0 0 0,1 0 0 0 0,-1 1 0 0 0,0-1 0 0 0,0 1 0 0 0,-1-1 0 0 0,1 1 0 0 0,-1 0 0 0 0,0 1 1 0 0,0-1-1 0 0,0 0 0 0 0,0 1 0 0 0,-1 0 0 0 0,0 0 0 0 0,0-1 0 0 0,0 1 0 0 0,-1 1 0 0 0,2 4 0 0 0,-2-6-334 0 0,0 1 0 0 0,-1-1 0 0 0,1 1 0 0 0,-1 0-1 0 0,0-1 1 0 0,0 1 0 0 0,-1-1 0 0 0,1 1 0 0 0,-2 7 0 0 0,1-10-246 0 0,0 1 1 0 0,0-1-1 0 0,0 0 1 0 0,0 1 0 0 0,0-1-1 0 0,-1 0 1 0 0,1 0-1 0 0,-1 0 1 0 0,1 0-1 0 0,-1 0 1 0 0,0 0-1 0 0,0 0 1 0 0,0-1 0 0 0,0 1-1 0 0,0-1 1 0 0,0 1-1 0 0,-4 1 1 0 0,3-1-175 0 0,-1-1-1 0 0,1 0 1 0 0,0-1 0 0 0,-1 1 0 0 0,1-1 0 0 0,-1 1-1 0 0,-5-1 1 0 0,9 0 497 0 0,-18 1-3788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22 3625 0 0,'-15'-6'810'0'0,"12"4"-418"0"0,-1 0 1 0 0,0 0-1 0 0,1 0 0 0 0,-1 0 0 0 0,0 1 1 0 0,0 0-1 0 0,-1 0 0 0 0,1 0 0 0 0,0 0 1 0 0,-8 0-1 0 0,11 1-313 0 0,1 0-1 0 0,0 1 1 0 0,0-1 0 0 0,0 0 0 0 0,0 0-1 0 0,0 0 1 0 0,-1 0 0 0 0,1 0 0 0 0,0 0-1 0 0,0 0 1 0 0,0 0 0 0 0,0 0-1 0 0,0 0 1 0 0,0 0 0 0 0,-1 0 0 0 0,1 1-1 0 0,0-1 1 0 0,0 0 0 0 0,0 0 0 0 0,0 0-1 0 0,0 0 1 0 0,0 0 0 0 0,0 0 0 0 0,0 1-1 0 0,0-1 1 0 0,0 0 0 0 0,-1 0 0 0 0,1 0-1 0 0,0 0 1 0 0,0 0 0 0 0,0 1-1 0 0,0-1 1 0 0,0 0 0 0 0,0 0 0 0 0,0 0-1 0 0,0 0 1 0 0,0 1 0 0 0,0-1 0 0 0,0 0-1 0 0,1 0 1 0 0,-1 0 0 0 0,0 0 0 0 0,0 0-1 0 0,0 1 1 0 0,6 8 2113 0 0,10 6 32 0 0,-11-13-2127 0 0,-1-1 0 0 0,1 1 0 0 0,-1-1 1 0 0,1 1-1 0 0,-1-1 0 0 0,1-1 0 0 0,0 1 0 0 0,0-1 1 0 0,-1 0-1 0 0,1 0 0 0 0,0 0 0 0 0,0 0 0 0 0,-1-1 1 0 0,1 0-1 0 0,7-2 0 0 0,-8 1-337 0 0,1 1 0 0 0,-1 0 0 0 0,1 0 0 0 0,-1 1 0 0 0,1 0 0 0 0,0-1 0 0 0,-1 1 0 0 0,1 1 0 0 0,0-1 0 0 0,-1 1 0 0 0,1-1 0 0 0,-1 1 0 0 0,1 1 0 0 0,-1-1 0 0 0,6 3 0 0 0,-9-3-16 0 0,0-1 0 0 0,-1 1 0 0 0,1-1 0 0 0,0 1-1 0 0,0-1 1 0 0,-1 1 0 0 0,1 0 0 0 0,0-1 0 0 0,-1 1-1 0 0,1 0 1 0 0,-1 0 0 0 0,1 0 0 0 0,-1-1-1 0 0,1 1 1 0 0,-1 0 0 0 0,0 0 0 0 0,1 0 0 0 0,-1 0-1 0 0,0 0 1 0 0,0 0 0 0 0,0 0 0 0 0,0 0 0 0 0,0 0-1 0 0,0 0 1 0 0,0-1 0 0 0,0 1 0 0 0,0 0-1 0 0,0 0 1 0 0,0 0 0 0 0,0 0 0 0 0,-1 0 0 0 0,1 0-1 0 0,-1 1 1 0 0,-4 6-3297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5969 0 0,'49'-7'4458'0'0,"-32"5"-3542"0"0,0 1 0 0 0,0 1-1 0 0,0 0 1 0 0,29 5 0 0 0,-44-5-849 0 0,-1 0 1 0 0,0 0-1 0 0,0 0 0 0 0,1 0 1 0 0,-1 1-1 0 0,0-1 1 0 0,0 0-1 0 0,0 1 0 0 0,1-1 1 0 0,-1 1-1 0 0,0 0 0 0 0,0-1 1 0 0,0 1-1 0 0,0 0 1 0 0,0-1-1 0 0,0 1 0 0 0,0 0 1 0 0,0 0-1 0 0,-1 0 0 0 0,1 0 1 0 0,0 0-1 0 0,0 0 1 0 0,-1 0-1 0 0,1 0 0 0 0,-1 0 1 0 0,1 0-1 0 0,-1 1 1 0 0,1-1-1 0 0,-1 0 0 0 0,0 0 1 0 0,1 0-1 0 0,-1 1 0 0 0,0-1 1 0 0,0 0-1 0 0,0 0 1 0 0,0 1-1 0 0,0-1 0 0 0,0 0 1 0 0,0 0-1 0 0,-1 1 0 0 0,1 0 1 0 0,-2 3-42 0 0,0 0 0 0 0,0-1-1 0 0,0 0 1 0 0,0 1 0 0 0,0-1 0 0 0,-1 0 0 0 0,0 0 0 0 0,0 0 0 0 0,-5 5 0 0 0,8-9-20 0 0,0 1 0 0 0,-1-1 1 0 0,1 1-1 0 0,0-1 1 0 0,0 1-1 0 0,1-1 1 0 0,-1 1-1 0 0,0 0 1 0 0,0-1-1 0 0,0 1 1 0 0,0-1-1 0 0,0 1 1 0 0,1-1-1 0 0,-1 1 1 0 0,0-1-1 0 0,0 1 1 0 0,1-1-1 0 0,-1 1 1 0 0,0-1-1 0 0,1 0 0 0 0,-1 1 1 0 0,0-1-1 0 0,1 1 1 0 0,-1-1-1 0 0,1 0 1 0 0,-1 1-1 0 0,1-1 1 0 0,-1 0-1 0 0,1 0 1 0 0,-1 1-1 0 0,1-1 1 0 0,-1 0-1 0 0,2 0 1 0 0,21 13 442 0 0,-21-12-425 0 0,2 2-9 0 0,0-1 1 0 0,0 0-1 0 0,0-1 0 0 0,0 1 1 0 0,1-1-1 0 0,-1 0 1 0 0,0 0-1 0 0,1 0 0 0 0,-1-1 1 0 0,1 1-1 0 0,-1-1 0 0 0,1 0 1 0 0,-1-1-1 0 0,1 1 0 0 0,-1-1 1 0 0,1 0-1 0 0,-1 0 0 0 0,7-2 1 0 0,-7 1-552 0 0,1 0 0 0 0,-1-1 0 0 0,1 0 0 0 0,-1 1 1 0 0,0-2-1 0 0,0 1 0 0 0,-1 0 0 0 0,1-1 0 0 0,0 1 0 0 0,3-7 0 0 0,-6 8 300 0 0,0 1-1 0 0,0-1 0 0 0,-1 1 0 0 0,1-1 0 0 0,0 1 0 0 0,-1-1 0 0 0,0 1 1 0 0,1-1-1 0 0,-1 0 0 0 0,0 1 0 0 0,0-1 0 0 0,0 0 0 0 0,0 1 0 0 0,0-1 1 0 0,0 1-1 0 0,0-1 0 0 0,-1 0 0 0 0,1 1 0 0 0,0-1 0 0 0,-2-2 0 0 0,-1-7-1139 0 0,7-9-3106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6281 0 0,'2'0'566'0'0,"-1"0"-1"0"0,1 0 0 0 0,-1 0 0 0 0,1 1 1 0 0,-1-1-1 0 0,1 0 0 0 0,-1 1 1 0 0,0-1-1 0 0,1 1 0 0 0,-1 0 0 0 0,0 0 1 0 0,1-1-1 0 0,-1 1 0 0 0,2 2 1 0 0,15 20 2754 0 0,3 31-2186 0 0,-20-50-909 0 0,4 13-175 0 0,0 0 0 0 0,-1 0 0 0 0,-1 0 0 0 0,2 32 0 0 0,-5-55-101 0 0,0 0 1 0 0,0 0 0 0 0,1 0 0 0 0,0 0 0 0 0,0 0 0 0 0,1 0 0 0 0,-1 0-1 0 0,1 0 1 0 0,1 1 0 0 0,-1-1 0 0 0,1 1 0 0 0,0-1 0 0 0,4-5 0 0 0,-5 8-591 0 0,1 0 0 0 0,-1 1 1 0 0,1-1-1 0 0,0 1 0 0 0,0 0 1 0 0,0-1-1 0 0,0 1 0 0 0,6-2 0 0 0,20-14-7384 0 0,-24 13 4861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2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7922 0 0,'12'-3'4273'0'0,"14"3"-2681"0"0,-20 1-1438 0 0,7 0 215 0 0,0 0 0 0 0,0 1 1 0 0,0 1-1 0 0,20 7 0 0 0,-31-10-267 0 0,0 1 0 0 0,0 0 0 0 0,1 0 0 0 0,-1 0-1 0 0,0 0 1 0 0,0 1 0 0 0,0-1 0 0 0,0 0 0 0 0,0 1 0 0 0,-1 0-1 0 0,1-1 1 0 0,0 1 0 0 0,-1 0 0 0 0,1 0 0 0 0,-1 0 0 0 0,1 0 0 0 0,-1 0-1 0 0,0 0 1 0 0,0 0 0 0 0,0 0 0 0 0,0 1 0 0 0,-1-1 0 0 0,1 0-1 0 0,0 1 1 0 0,-1-1 0 0 0,0 0 0 0 0,1 1 0 0 0,-1-1 0 0 0,0 1 0 0 0,0-1-1 0 0,-1 1 1 0 0,1 2 0 0 0,-3 7-52 0 0,0 1 0 0 0,0-1 0 0 0,-1 0 0 0 0,-1 0 0 0 0,0 0 0 0 0,0 0 0 0 0,-1-1 0 0 0,-1 0 0 0 0,0 0 0 0 0,-1 0 0 0 0,-14 15 0 0 0,22-25-84 0 0,-1-1-1 0 0,1 0 1 0 0,0 1 0 0 0,0-1-1 0 0,0 0 1 0 0,-1 1-1 0 0,1-1 1 0 0,0 0-1 0 0,0 0 1 0 0,-1 1 0 0 0,1-1-1 0 0,0 0 1 0 0,-1 0-1 0 0,1 1 1 0 0,0-1-1 0 0,-1 0 1 0 0,1 0 0 0 0,-1 0-1 0 0,1 0 1 0 0,0 0-1 0 0,-1 1 1 0 0,1-1-1 0 0,0 0 1 0 0,-1 0 0 0 0,1 0-1 0 0,-1 0 1 0 0,1 0-1 0 0,0 0 1 0 0,-1 0-1 0 0,1 0 1 0 0,-1-1 0 0 0,1 1-1 0 0,0 0 1 0 0,-1 0-1 0 0,1 0 1 0 0,0 0 0 0 0,-1 0-1 0 0,1-1 1 0 0,-1 1-1 0 0,1 0 1 0 0,0 0-1 0 0,0 0 1 0 0,-1-1 0 0 0,1 1-1 0 0,-1-1 1 0 0,1 1 26 0 0,1-1 1 0 0,-1 0 0 0 0,0 1 0 0 0,0-1 0 0 0,1 0-1 0 0,-1 1 1 0 0,0-1 0 0 0,0 1 0 0 0,1-1 0 0 0,-1 1-1 0 0,1-1 1 0 0,-1 0 0 0 0,1 1 0 0 0,-1 0 0 0 0,1-1-1 0 0,-1 1 1 0 0,1-1 0 0 0,-1 1 0 0 0,1 0 0 0 0,-1-1-1 0 0,1 1 1 0 0,-1 0 0 0 0,1-1 0 0 0,0 1 0 0 0,-1 0-1 0 0,1 0 1 0 0,0 0 0 0 0,-1 0 0 0 0,1-1 0 0 0,0 1-1 0 0,-1 0 1 0 0,1 0 0 0 0,1 1 0 0 0,14-4 78 0 0,0 1-1 0 0,1 1 1 0 0,-1 1 0 0 0,1 1 0 0 0,27 3 0 0 0,-32-1-426 0 0,0-1 0 0 0,0 2 0 0 0,13 5 0 0 0,-18-6-789 0 0,1 1 0 0 0,-1-1 0 0 0,0 1 1 0 0,-1 1-1 0 0,10 7 0 0 0,-11-8-1892 0 0,0-1-1477 0 0</inkml:trace>
  <inkml:trace contextRef="#ctx0" brushRef="#br0" timeOffset="1">340 43 7362 0 0,'1'5'6614'0'0,"3"3"-3802"0"0,4 16-1028 0 0,-1 82-98 0 0,-6-71-1662 0 0,6 38 0 0 0,18-109-334 0 0,-20 30 377 0 0,0 0 0 0 0,0 0-1 0 0,0 0 1 0 0,1 1-1 0 0,0-1 1 0 0,0 2 0 0 0,12-9-1 0 0,18-1-1262 0 0,-33 13 475 0 0,1 1-1 0 0,-1-1 1 0 0,1 1 0 0 0,0 0-1 0 0,-1 0 1 0 0,1 0-1 0 0,-1 1 1 0 0,6 0-1 0 0,-2 3-4852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75 7122 0 0,'-1'1'389'0'0,"0"0"1"0"0,0 1-1 0 0,0-1 1 0 0,1 1-1 0 0,-1-1 1 0 0,0 1-1 0 0,1 0 1 0 0,-1-1-1 0 0,1 1 1 0 0,0-1-1 0 0,0 1 1 0 0,0 0 0 0 0,-1-1-1 0 0,1 1 1 0 0,1 0-1 0 0,-1-1 1 0 0,0 1-1 0 0,1 2 1 0 0,9 37 538 0 0,-4-22-434 0 0,4 38 106 0 0,-10-43-513 0 0,-9-39-680 0 0,-7-16 147 0 0,9 23 309 0 0,0-1-1 0 0,-6-25 0 0 0,12 40 126 0 0,0 0-1 0 0,1 0 1 0 0,-1 0-1 0 0,1 0 0 0 0,0 0 1 0 0,0 0-1 0 0,0 0 0 0 0,0 0 1 0 0,1 0-1 0 0,0 0 1 0 0,0 0-1 0 0,0 0 0 0 0,0 0 1 0 0,0 0-1 0 0,1 0 0 0 0,4-6 1 0 0,-5 8 13 0 0,0 1 0 0 0,1-1 0 0 0,-1 1 0 0 0,1 0 0 0 0,0 0 0 0 0,-1 0 0 0 0,1-1 1 0 0,0 1-1 0 0,0 1 0 0 0,-1-1 0 0 0,1 0 0 0 0,0 0 0 0 0,0 1 0 0 0,0-1 0 0 0,0 1 0 0 0,0 0 0 0 0,0-1 0 0 0,0 1 0 0 0,0 0 0 0 0,0 0 1 0 0,0 0-1 0 0,0 1 0 0 0,0-1 0 0 0,0 0 0 0 0,0 1 0 0 0,0-1 0 0 0,0 1 0 0 0,0 0 0 0 0,0 0 0 0 0,0 0 0 0 0,-1 0 0 0 0,1 0 1 0 0,0 0-1 0 0,1 2 0 0 0,4 0 92 0 0,-1 2 0 0 0,0-1 1 0 0,0 1-1 0 0,0 0 0 0 0,-1 0 0 0 0,0 0 1 0 0,9 13-1 0 0,-12-14-6 0 0,0 0 0 0 0,0 0 0 0 0,-1 0 1 0 0,1 0-1 0 0,-1 0 0 0 0,0 0 0 0 0,-1 1 0 0 0,1-1 0 0 0,-1 0 0 0 0,0 1 0 0 0,0-1 0 0 0,0 1 1 0 0,0-1-1 0 0,-1 0 0 0 0,0 1 0 0 0,0-1 0 0 0,0 0 0 0 0,0 0 0 0 0,-1 0 0 0 0,-2 5 1 0 0,3-6-89 0 0,0-1 0 0 0,0 1 0 0 0,0-1 0 0 0,-1 0 0 0 0,1 0 1 0 0,-1 1-1 0 0,0-1 0 0 0,0 0 0 0 0,0 0 0 0 0,1-1 1 0 0,-2 1-1 0 0,1 0 0 0 0,0-1 0 0 0,0 1 0 0 0,-1-1 0 0 0,1 0 1 0 0,0 1-1 0 0,-1-1 0 0 0,1 0 0 0 0,-1-1 0 0 0,0 1 1 0 0,1 0-1 0 0,-1-1 0 0 0,0 0 0 0 0,1 1 0 0 0,-1-1 0 0 0,0 0 1 0 0,1 0-1 0 0,-1-1 0 0 0,0 1 0 0 0,0 0 0 0 0,1-1 1 0 0,-4-1-1 0 0,33 12-269 0 0,-19-6-97 0 0,0-1 0 0 0,0-1 1 0 0,0 1-1 0 0,1-1 0 0 0,13 1 0 0 0,-19-3-63 0 0,1 0 1 0 0,-1 0-1 0 0,1-1 0 0 0,-1 1 1 0 0,1-1-1 0 0,-1 0 0 0 0,1 0 1 0 0,-1 0-1 0 0,0-1 0 0 0,0 1 1 0 0,1-1-1 0 0,-1 0 0 0 0,0 0 1 0 0,-1 0-1 0 0,1 0 0 0 0,0 0 1 0 0,4-5-1 0 0,2-3-1385 0 0,-1 0-1557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4401 0 0,'-2'3'737'0'0,"0"1"1"0"0,1-1-1 0 0,-1 1 1 0 0,1-1-1 0 0,0 1 1 0 0,-1-1-1 0 0,2 1 1 0 0,-1 0-1 0 0,0 0 1 0 0,1-1-1 0 0,0 5 1 0 0,0-2-471 0 0,0 1 0 0 0,1-1 1 0 0,0 0-1 0 0,0 0 0 0 0,0 0 1 0 0,4 10-1 0 0,-3-11-305 0 0,0 0 1 0 0,0-1-1 0 0,0 1 0 0 0,1-1 1 0 0,-1 1-1 0 0,1-1 0 0 0,0 0 0 0 0,0 0 1 0 0,1 0-1 0 0,-1-1 0 0 0,1 1 1 0 0,0-1-1 0 0,0 0 0 0 0,0 0 1 0 0,0 0-1 0 0,0 0 0 0 0,1-1 0 0 0,5 3 1 0 0,-8-4-35 0 0,-1-1 1 0 0,0 1-1 0 0,0-1 1 0 0,0 0-1 0 0,1 1 1 0 0,-1-1-1 0 0,0 0 1 0 0,0 0-1 0 0,1 0 1 0 0,-1 0-1 0 0,0 0 1 0 0,0 0-1 0 0,1 0 1 0 0,-1 0 0 0 0,0 0-1 0 0,0-1 1 0 0,1 1-1 0 0,-1 0 1 0 0,0-1-1 0 0,0 1 1 0 0,0-1-1 0 0,1 0 1 0 0,-1 1-1 0 0,0-1 1 0 0,0 0-1 0 0,0 1 1 0 0,0-1-1 0 0,0 0 1 0 0,0 0-1 0 0,-1 0 1 0 0,1 0-1 0 0,0 0 1 0 0,1-2-1 0 0,-2 1-327 0 0,1 0-1 0 0,0 0 1 0 0,-1 0 0 0 0,0 1-1 0 0,0-1 1 0 0,1 0-1 0 0,-1 0 1 0 0,0 0-1 0 0,0 0 1 0 0,-1 0-1 0 0,1 0 1 0 0,0 0-1 0 0,-1 0 1 0 0,1 1-1 0 0,-1-1 1 0 0,1 0 0 0 0,-1 0-1 0 0,0 0 1 0 0,-1-2-1 0 0,-4-3-2490 0 0</inkml:trace>
  <inkml:trace contextRef="#ctx0" brushRef="#br0" timeOffset="1">6 223 6561 0 0,'-1'4'606'0'0,"0"0"0"0"0,-1 0 0 0 0,2 0 0 0 0,-1 1-1 0 0,0-1 1 0 0,1 0 0 0 0,0 0 0 0 0,0 1 0 0 0,0-1-1 0 0,1 0 1 0 0,1 7 0 0 0,-1-5-297 0 0,1-1 0 0 0,0 0 0 0 0,0 0 0 0 0,0 0 1 0 0,1 0-1 0 0,0 0 0 0 0,0 0 0 0 0,5 6 0 0 0,-5-7-318 0 0,1 0-1 0 0,0 0 0 0 0,0-1 1 0 0,0 1-1 0 0,0-1 1 0 0,0 0-1 0 0,0 0 1 0 0,1 0-1 0 0,0-1 1 0 0,-1 0-1 0 0,1 1 1 0 0,0-2-1 0 0,0 1 1 0 0,0-1-1 0 0,0 1 1 0 0,1-1-1 0 0,-1-1 0 0 0,0 1 1 0 0,0-1-1 0 0,7 0 1 0 0,-2-1-1284 0 0,-1-1 1 0 0,1 0-1 0 0,0-1 1 0 0,-1 0-1 0 0,17-7 1 0 0,-9 1-3957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9698 0 0,'0'-2'278'0'0,"0"1"-1"0"0,0-1 1 0 0,0 1 0 0 0,1-1-1 0 0,-1 1 1 0 0,1 0-1 0 0,-1-1 1 0 0,1 1 0 0 0,0 0-1 0 0,-1-1 1 0 0,1 1 0 0 0,0 0-1 0 0,0 0 1 0 0,0 0-1 0 0,0-1 1 0 0,0 1 0 0 0,0 0-1 0 0,0 0 1 0 0,0 0-1 0 0,0 1 1 0 0,1-1 0 0 0,-1 0-1 0 0,2 0 1 0 0,0 0-99 0 0,0 0 1 0 0,-1 0 0 0 0,1 1-1 0 0,0-1 1 0 0,0 1-1 0 0,0 0 1 0 0,0 0-1 0 0,0 0 1 0 0,0 1-1 0 0,6 0 1 0 0,6 3-207 0 0,-1 0 0 0 0,0 2 0 0 0,22 10 0 0 0,-32-14 258 0 0,0-1-418 0 0,0 1 1 0 0,1 0-1 0 0,-2 1 1 0 0,1-1-1 0 0,0 1 1 0 0,0-1-1 0 0,-1 1 1 0 0,0 0-1 0 0,6 7 1 0 0,-8-9-125 0 0,-1 1 1 0 0,1-1-1 0 0,0 0 1 0 0,-1 1-1 0 0,0-1 1 0 0,1 1-1 0 0,-1 0 1 0 0,0-1-1 0 0,0 1 0 0 0,0-1 1 0 0,0 1-1 0 0,0-1 1 0 0,0 1-1 0 0,0-1 1 0 0,0 1-1 0 0,-1 0 0 0 0,1-1 1 0 0,-1 1-1 0 0,1-1 1 0 0,-1 0-1 0 0,0 1 1 0 0,1-1-1 0 0,-1 1 1 0 0,0-1-1 0 0,0 0 0 0 0,0 0 1 0 0,0 1-1 0 0,0-1 1 0 0,0 0-1 0 0,0 0 1 0 0,-2 1-1 0 0,-8 10-3872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6465 0 0,'3'3'5255'0'0,"9"5"-3531"0"0,46 6 1162 0 0,-51-14-2763 0 0,0 1 0 0 0,0 0 0 0 0,0 1 0 0 0,0-1 0 0 0,0 1 0 0 0,-1 1 0 0 0,1-1 0 0 0,-1 1 0 0 0,1 0 0 0 0,-1 1 0 0 0,0-1 0 0 0,10 9 0 0 0,-15-10-110 0 0,1-1 1 0 0,-1 1-1 0 0,0 0 0 0 0,0-1 0 0 0,0 1 0 0 0,0 0 0 0 0,0 0 1 0 0,-1 0-1 0 0,1 0 0 0 0,0 0 0 0 0,-1 0 0 0 0,0 0 0 0 0,1 0 1 0 0,-1 0-1 0 0,0 0 0 0 0,0 0 0 0 0,0 0 0 0 0,0 0 1 0 0,0 0-1 0 0,-1 0 0 0 0,1 0 0 0 0,-1 0 0 0 0,1 0 0 0 0,-1 0 1 0 0,0 0-1 0 0,1-1 0 0 0,-1 1 0 0 0,0 0 0 0 0,0 0 0 0 0,0-1 1 0 0,-1 1-1 0 0,1 0 0 0 0,0-1 0 0 0,-1 1 0 0 0,1-1 0 0 0,-3 2 1 0 0,0 1-294 0 0,0-1 0 0 0,0 1 0 0 0,0-1 0 0 0,0 0 0 0 0,-1 0 0 0 0,1-1 0 0 0,-1 1 0 0 0,0-1 0 0 0,1 0-1 0 0,-1 0 1 0 0,0-1 0 0 0,0 0 0 0 0,-7 2 0 0 0,-12-4-1079 0 0,42 3 1286 0 0,21 3 177 0 0,49-2-1 0 0,-35-8-7390 0 0,-46 4 3487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6073 0 0,'-5'0'8487'0'0,"5"0"-8333"0"0,-7 22 2237 0 0,6-18-2401 0 0,0 0-1 0 0,0 0 0 0 0,1 0 0 0 0,0 0 0 0 0,-1 0 0 0 0,1 0 0 0 0,1 0 0 0 0,-1 0 0 0 0,0 0 0 0 0,3 6 0 0 0,-1-8-2 0 0,1-1 0 0 0,-1 1 0 0 0,1-1 0 0 0,0 0 0 0 0,-1 0 0 0 0,1 0 0 0 0,0-1 0 0 0,0 1 0 0 0,0-1 1 0 0,-1 1-1 0 0,1-1 0 0 0,0 0 0 0 0,0 0 0 0 0,0 0 0 0 0,0-1 0 0 0,3 0 0 0 0,18 2-246 0 0,-22-1 67 0 0,1 1 0 0 0,-1 0-1 0 0,1 0 1 0 0,-1 0 0 0 0,1 0 0 0 0,-1 1-1 0 0,0-1 1 0 0,1 1 0 0 0,-1-1 0 0 0,0 1-1 0 0,0 0 1 0 0,0-1 0 0 0,0 1 0 0 0,3 4-1 0 0,-5-5-146 0 0,1 1-1 0 0,0-1 0 0 0,-1 0 1 0 0,1 1-1 0 0,0-1 0 0 0,-1 0 1 0 0,0 1-1 0 0,1-1 0 0 0,-1 1 0 0 0,0-1 1 0 0,0 1-1 0 0,1-1 0 0 0,-1 1 1 0 0,0-1-1 0 0,-1 1 0 0 0,1-1 1 0 0,0 1-1 0 0,-1 1 0 0 0,-3 9-4075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5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9714 0 0,'59'-2'5665'0'0,"30"11"-4307"0"0,-88-9-1331 0 0,1 0 6 0 0,-1 0 0 0 0,1 0 0 0 0,-1 0 1 0 0,1 0-1 0 0,-1 0 0 0 0,1 1 0 0 0,-1-1 0 0 0,1 1 1 0 0,-1-1-1 0 0,1 1 0 0 0,-1-1 0 0 0,0 1 1 0 0,1 0-1 0 0,-1 0 0 0 0,0-1 0 0 0,0 1 1 0 0,1 0-1 0 0,-1 0 0 0 0,0 0 0 0 0,0 1 1 0 0,0-1-1 0 0,0 0 0 0 0,0 0 0 0 0,1 3 0 0 0,-2-2-38 0 0,0 0-1 0 0,0 0 0 0 0,0-1 0 0 0,0 1 0 0 0,0 0 1 0 0,-1 0-1 0 0,1 0 0 0 0,-1-1 0 0 0,1 1 0 0 0,-1 0 0 0 0,1-1 1 0 0,-1 1-1 0 0,0 0 0 0 0,0-1 0 0 0,0 1 0 0 0,0-1 0 0 0,-2 3 1 0 0,-5 6-276 0 0,-1 0 1 0 0,0-1 0 0 0,-1 0 0 0 0,-14 11 0 0 0,2-6-190 0 0,11-6 582 0 0,33-10 135 0 0,-4 0-399 0 0,-1 0 1 0 0,1 1-1 0 0,32 3 0 0 0,18 10-3801 0 0,-58-12 2333 0 0,-10-5 97 0 0,-1-1 17 0 0,9 6-2774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49 5465 0 0,'-1'-1'399'0'0,"0"0"1"0"0,0 1-1 0 0,0-1 0 0 0,-1 1 1 0 0,1-1-1 0 0,0 1 0 0 0,0 0 0 0 0,-1-1 1 0 0,1 1-1 0 0,0 0 0 0 0,-1 0 1 0 0,1 0-1 0 0,0 0 0 0 0,-1 0 0 0 0,1 0 1 0 0,0 0-1 0 0,0 1 0 0 0,-1-1 1 0 0,1 0-1 0 0,0 1 0 0 0,-2 0 0 0 0,2 0-70 0 0,-1 0-1 0 0,1 0 1 0 0,0 0-1 0 0,0 0 1 0 0,0 0-1 0 0,0 1 1 0 0,0-1-1 0 0,0 0 1 0 0,0 1-1 0 0,0-1 1 0 0,0 0-1 0 0,0 1 1 0 0,1-1-1 0 0,-2 4 1 0 0,1 0-100 0 0,0 0-1 0 0,0 1 1 0 0,0-1 0 0 0,1 1 0 0 0,-1-1 0 0 0,1 1 0 0 0,1 0 0 0 0,1 10 0 0 0,0-7-242 0 0,1 1 1 0 0,1-1 0 0 0,0 0 0 0 0,7 12 0 0 0,-10-19 7 0 0,0 1-1 0 0,0-1 1 0 0,0 0-1 0 0,0 0 0 0 0,1 0 1 0 0,-1 0-1 0 0,1 0 1 0 0,0 0-1 0 0,0 0 1 0 0,-1-1-1 0 0,1 1 1 0 0,0 0-1 0 0,0-1 0 0 0,1 0 1 0 0,-1 1-1 0 0,0-1 1 0 0,0 0-1 0 0,1 0 1 0 0,-1-1-1 0 0,0 1 1 0 0,1 0-1 0 0,3 0 0 0 0,-5-1 8 0 0,0-1-1 0 0,0 1 1 0 0,0-1-1 0 0,0 1 0 0 0,0-1 1 0 0,0 1-1 0 0,0-1 0 0 0,-1 1 1 0 0,1-1-1 0 0,0 0 1 0 0,0 0-1 0 0,0 1 0 0 0,-1-1 1 0 0,1 0-1 0 0,0 0 0 0 0,-1 0 1 0 0,1 0-1 0 0,-1 0 1 0 0,1 0-1 0 0,-1 0 0 0 0,1 0 1 0 0,-1 0-1 0 0,0 0 0 0 0,1 0 1 0 0,-1 0-1 0 0,0 0 1 0 0,0 0-1 0 0,0 0 0 0 0,0 0 1 0 0,0 0-1 0 0,0 0 0 0 0,0 0 1 0 0,0-1-1 0 0,0 1 0 0 0,-1-1 1 0 0,-7-39-46 0 0,4 31-305 0 0,-1 0 0 0 0,0 0-1 0 0,-1 0 1 0 0,-6-9 0 0 0,6 11-752 0 0,1 0-1 0 0,0 0 1 0 0,0 0 0 0 0,1-1-1 0 0,-6-16 1 0 0,10 25 911 0 0,0-1 0 0 0,0 1 0 0 0,-1-1 0 0 0,1 1-1 0 0,0-1 1 0 0,0 1 0 0 0,0-1 0 0 0,0 0 0 0 0,-1 1 0 0 0,1-1 0 0 0,0 1 0 0 0,0-1 0 0 0,0 1 0 0 0,0-1-1 0 0,0 0 1 0 0,1 1 0 0 0,-1-1 0 0 0,0 1 0 0 0,0-1 0 0 0,0 1 0 0 0,0-1 0 0 0,1 1 0 0 0,-1-1-1 0 0,0 1 1 0 0,0-1 0 0 0,1 1 0 0 0,-1-1 0 0 0,0 1 0 0 0,1-1 0 0 0,-1 1 0 0 0,1-1 0 0 0,-1 1-1 0 0,1 0 1 0 0,-1-1 0 0 0,1 1 0 0 0,-1 0 0 0 0,1-1 0 0 0,4 1-3150 0 0</inkml:trace>
  <inkml:trace contextRef="#ctx0" brushRef="#br0" timeOffset="1">116 3 5913 0 0,'1'0'258'0'0,"1"-1"0"0"0,-1 1 1 0 0,0-1-1 0 0,0 1 0 0 0,1 0 0 0 0,-1 0 0 0 0,0-1 0 0 0,1 1 0 0 0,-1 0 0 0 0,0 0 1 0 0,1 0-1 0 0,-1 1 0 0 0,0-1 0 0 0,1 0 0 0 0,-1 0 0 0 0,0 1 0 0 0,0-1 0 0 0,1 1 0 0 0,-1-1 1 0 0,0 1-1 0 0,0-1 0 0 0,0 1 0 0 0,0 0 0 0 0,1-1 0 0 0,-1 1 0 0 0,0 0 0 0 0,0 0 1 0 0,-1 0-1 0 0,1 0 0 0 0,0 0 0 0 0,0 0 0 0 0,0 0 0 0 0,-1 0 0 0 0,1 0 0 0 0,0 1 0 0 0,-1-1 1 0 0,1 0-1 0 0,-1 0 0 0 0,0 1 0 0 0,1-1 0 0 0,-1 3 0 0 0,3 6 367 0 0,-1 1 0 0 0,0 0 0 0 0,-1 0 0 0 0,0 11-1 0 0,-1-14-366 0 0,1 5-118 0 0,0 23-547 0 0,2-1 0 0 0,13 66 0 0 0,-10-106-2417 0 0,3-16 2256 0 0,4-6 484 0 0,-10 24 0 0 0,0 0-1 0 0,0 1 0 0 0,1 0 1 0 0,-1-1-1 0 0,1 1 0 0 0,0 0 1 0 0,-1 1-1 0 0,1-1 0 0 0,0 1 1 0 0,0 0-1 0 0,0 0 0 0 0,0 0 1 0 0,0 0-1 0 0,7 0 0 0 0,-5 0-837 0 0,-1 1-1 0 0,1-2 0 0 0,-1 1 1 0 0,1 0-1 0 0,-1-1 0 0 0,0 0 1 0 0,8-5-1 0 0,-12 7 790 0 0,0-1 0 0 0,-1 1 0 0 0,1-1 0 0 0,0 0 0 0 0,-1 1 1 0 0,1-1-1 0 0,-1 0 0 0 0,1 0 0 0 0,-1 1 0 0 0,1-1 0 0 0,-1 0 0 0 0,1 0 0 0 0,-1 0 0 0 0,0 0 0 0 0,1-1 0 0 0,0 0-235 0 0,3-7-2289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9066 0 0,'3'-3'550'0'0,"1"1"0"0"0,0 0 1 0 0,0 0-1 0 0,-1 1 0 0 0,1-1 1 0 0,0 1-1 0 0,0 0 0 0 0,1 0 0 0 0,4-1 1 0 0,-1 1-193 0 0,0 1 1 0 0,-1 0 0 0 0,1 0 0 0 0,0 0 0 0 0,8 3-1 0 0,-11-3-276 0 0,-1 1-1 0 0,1 0 1 0 0,-1 0-1 0 0,1 0 0 0 0,-1 1 1 0 0,1-1-1 0 0,-1 1 1 0 0,0 0-1 0 0,0 1 0 0 0,0-1 1 0 0,0 1-1 0 0,0-1 0 0 0,0 1 1 0 0,-1 0-1 0 0,1 1 1 0 0,-1-1-1 0 0,0 1 0 0 0,0-1 1 0 0,4 7-1 0 0,-6-7-94 0 0,-1 0 0 0 0,1 0 0 0 0,0 0 0 0 0,-1-1 0 0 0,0 1 0 0 0,0 0 0 0 0,0 0 0 0 0,0 0-1 0 0,0 0 1 0 0,0 0 0 0 0,-1-1 0 0 0,0 1 0 0 0,1 0 0 0 0,-1 0 0 0 0,0 0 0 0 0,0-1 0 0 0,0 1 0 0 0,-1-1 0 0 0,1 1 0 0 0,-1-1-1 0 0,1 1 1 0 0,-1-1 0 0 0,0 0 0 0 0,-3 4 0 0 0,0-2-455 0 0,1 0 1 0 0,-1 0-1 0 0,1 0 0 0 0,-1 0 1 0 0,0 0-1 0 0,-1-1 0 0 0,1 0 1 0 0,0 0-1 0 0,-1-1 0 0 0,-9 4 0 0 0,24-8 828 0 0,0 1 0 0 0,0 1 0 0 0,0 0 0 0 0,0 0 0 0 0,0 1 0 0 0,0 0 0 0 0,-1 1 0 0 0,1-1-1 0 0,13 6 1 0 0,-14-5-462 0 0,-1 1-1 0 0,1 0 0 0 0,-1 0 1 0 0,0 0-1 0 0,0 1 0 0 0,0 0 1 0 0,0 1-1 0 0,-1-1 1 0 0,0 1-1 0 0,0 1 0 0 0,9 9 1 0 0,-14-15-94 0 0,-1 1 1 0 0,1 0 0 0 0,-1 0 0 0 0,1-1-1 0 0,-1 1 1 0 0,0 0 0 0 0,1 0 0 0 0,-1 0-1 0 0,0 0 1 0 0,1-1 0 0 0,-1 1 0 0 0,0 0-1 0 0,0 0 1 0 0,0 0 0 0 0,0 0 0 0 0,0 0-1 0 0,0 0 1 0 0,0 0 0 0 0,0-1 0 0 0,0 1-1 0 0,0 0 1 0 0,-1 0 0 0 0,1 0 0 0 0,0 0-1 0 0,0 0 1 0 0,-1-1 0 0 0,1 1 0 0 0,-1 0-1 0 0,1 0 1 0 0,-1 0 0 0 0,1-1 0 0 0,-1 1-1 0 0,1 0 1 0 0,-1-1 0 0 0,0 1 0 0 0,1-1-1 0 0,-1 1 1 0 0,0 0 0 0 0,1-1 0 0 0,-1 1-1 0 0,0-1 1 0 0,0 0 0 0 0,0 1 0 0 0,1-1-1 0 0,-1 0 1 0 0,-1 1 0 0 0,-8 3-3609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7258 0 0,'1'1'264'0'0,"0"-1"1"0"0,0 1-1 0 0,0-1 1 0 0,0 1 0 0 0,0-1-1 0 0,1 0 1 0 0,-1 1-1 0 0,0-1 1 0 0,0 0 0 0 0,0 0-1 0 0,0 0 1 0 0,1 1-1 0 0,-1-1 1 0 0,0-1 0 0 0,0 1-1 0 0,0 0 1 0 0,0 0-1 0 0,1 0 1 0 0,0-1 0 0 0,29-9 574 0 0,-18 6-270 0 0,6-2-371 0 0,-14 5-230 0 0,0-1 1 0 0,0 0 0 0 0,0 1 0 0 0,1 0 0 0 0,-1 0 0 0 0,0 1-1 0 0,1 0 1 0 0,6 0 0 0 0,-11 1-280 0 0,0 0 0 0 0,-1 0 0 0 0,1 0 0 0 0,-1 0-1 0 0,1 0 1 0 0,-1 0 0 0 0,0 0 0 0 0,1 0 0 0 0,-1 0 0 0 0,0 0 0 0 0,0 0 0 0 0,1 0 0 0 0,-1 0 0 0 0,0 0 0 0 0,0 0-1 0 0,0 0 1 0 0,-1 0 0 0 0,1 0 0 0 0,0 1 0 0 0,-1 0 0 0 0,-2 26-2700 0 0,3-27 3122 0 0,-4 8 712 0 0,-7-1 4648 0 0,-2 2 759 0 0,9 2-5546 0 0,4-9-628 0 0,0 1-1 0 0,1-1 0 0 0,-1 0 0 0 0,1 0 1 0 0,-1 1-1 0 0,1-1 0 0 0,0 0 0 0 0,0 0 1 0 0,0 0-1 0 0,1 0 0 0 0,-1 0 1 0 0,1 0-1 0 0,2 3 0 0 0,10 24-2477 0 0,-34-23-8507 0 0,16-1 7832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19 7186 0 0,'-4'-3'962'0'0,"0"1"0"0"0,-1-1 0 0 0,1 1 0 0 0,0 0 0 0 0,0 1 0 0 0,-1-1 0 0 0,0 1 0 0 0,1 0 0 0 0,-5-1 0 0 0,8 2-751 0 0,0 0-1 0 0,0 0 0 0 0,0 0 1 0 0,1 0-1 0 0,-1 1 0 0 0,0-1 1 0 0,0 0-1 0 0,0 0 0 0 0,1 1 0 0 0,-1-1 1 0 0,0 0-1 0 0,1 1 0 0 0,-1-1 1 0 0,0 1-1 0 0,1-1 0 0 0,-1 1 1 0 0,0-1-1 0 0,1 1 0 0 0,-1-1 1 0 0,1 1-1 0 0,-2 1 0 0 0,1 0-81 0 0,0 0-1 0 0,1 0 1 0 0,-1 0 0 0 0,0 0-1 0 0,1 0 1 0 0,-1 0 0 0 0,1 1-1 0 0,0-1 1 0 0,0 0 0 0 0,0 0-1 0 0,0 4 1 0 0,1 5-80 0 0,1-1 0 0 0,0 1 0 0 0,1-1-1 0 0,0 1 1 0 0,1-1 0 0 0,0 0 0 0 0,0 0 0 0 0,1 0 0 0 0,0-1 0 0 0,1 0-1 0 0,0 0 1 0 0,0 0 0 0 0,14 13 0 0 0,-20-21-52 0 0,1-1-1 0 0,0 1 1 0 0,-1 0-1 0 0,1-1 1 0 0,0 1-1 0 0,-1-1 1 0 0,1 1-1 0 0,0-1 1 0 0,0 1-1 0 0,0-1 1 0 0,-1 0-1 0 0,1 1 1 0 0,0-1-1 0 0,0 0 1 0 0,0 0-1 0 0,0 0 1 0 0,0 0-1 0 0,-1 0 1 0 0,1 1-1 0 0,0-2 1 0 0,0 1-1 0 0,0 0 1 0 0,0 0 0 0 0,0 0-1 0 0,1-1 1 0 0,-1 1 2 0 0,0-1 0 0 0,0 0 1 0 0,0 0-1 0 0,-1 0 0 0 0,1 0 1 0 0,0 0-1 0 0,0 0 1 0 0,-1 0-1 0 0,1 0 0 0 0,-1 0 1 0 0,1 0-1 0 0,-1 0 1 0 0,1-1-1 0 0,-1 1 0 0 0,0 0 1 0 0,1-2-1 0 0,1-9 27 0 0,-1 0 0 0 0,-1-1-1 0 0,0-13 1 0 0,0 12 15 0 0,1-4 17 0 0,0 12-21 0 0,-1 0 0 0 0,1 1-1 0 0,-1-1 1 0 0,0 0 0 0 0,-1 1 0 0 0,-1-9 0 0 0,-1 13-1001 0 0,-1 9-813 0 0,-1 10-3106 0 0,2-1-3141 0 0,-8-18 4569 0 0,8 0 3611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15 121 5129 0 0,'-9'-14'2721'0'0,"4"14"1165"0"0,4 2-3678 0 0,1-1-1 0 0,0 0 1 0 0,0 0-1 0 0,0 1 1 0 0,0-1-1 0 0,0 0 1 0 0,1 0-1 0 0,-1 1 1 0 0,0-1-1 0 0,0 0 1 0 0,1 0-1 0 0,-1 0 1 0 0,1 1-1 0 0,-1-1 1 0 0,1 0-1 0 0,0 0 1 0 0,0 2-1 0 0,8-39-215 0 0,-8 30 37 0 0,0 1-1 0 0,0-1 0 0 0,0 0 1 0 0,1 1-1 0 0,0-1 0 0 0,0 1 1 0 0,0-1-1 0 0,1 1 0 0 0,0 0 1 0 0,0 0-1 0 0,0 0 1 0 0,6-6-1 0 0,-7 9 1 0 0,0 0-1 0 0,1 0 1 0 0,-1 1 0 0 0,1-1 0 0 0,-1 1-1 0 0,1-1 1 0 0,0 1 0 0 0,0 0 0 0 0,-1 0-1 0 0,1 0 1 0 0,0 0 0 0 0,0 1 0 0 0,0-1-1 0 0,0 1 1 0 0,0 0 0 0 0,0 0 0 0 0,0 0-1 0 0,0 0 1 0 0,0 0 0 0 0,0 1 0 0 0,0-1 0 0 0,0 1-1 0 0,0 0 1 0 0,0 0 0 0 0,4 2 0 0 0,-2-1 87 0 0,-1-1 0 0 0,0 1 0 0 0,0 0 1 0 0,0 0-1 0 0,-1 1 0 0 0,1-1 1 0 0,0 1-1 0 0,-1 0 0 0 0,0 0 0 0 0,1 0 1 0 0,-1 0-1 0 0,0 0 0 0 0,-1 1 1 0 0,1-1-1 0 0,-1 1 0 0 0,1 0 0 0 0,2 7 1 0 0,-4-8-11 0 0,0 0 0 0 0,-1 0 1 0 0,1 0-1 0 0,-1 0 0 0 0,0 0 0 0 0,0 1 1 0 0,0-1-1 0 0,0 0 0 0 0,0 0 0 0 0,-1 0 1 0 0,1 0-1 0 0,-1 0 0 0 0,0 0 0 0 0,0 0 1 0 0,0 0-1 0 0,0 0 0 0 0,-1 0 0 0 0,1 0 1 0 0,-1-1-1 0 0,0 1 0 0 0,1-1 0 0 0,-1 1 1 0 0,0-1-1 0 0,-1 0 0 0 0,-4 5 0 0 0,4-6-147 0 0,0 1 0 0 0,0 0 0 0 0,0-1 0 0 0,0 1 0 0 0,0-1 0 0 0,-1 0 0 0 0,1 0-1 0 0,-1 0 1 0 0,-4 0 0 0 0,7 0 21 0 0,1-1 0 0 0,-1 0-1 0 0,0 0 1 0 0,1 1 0 0 0,-1-1 0 0 0,0 0-1 0 0,1 0 1 0 0,-1 0 0 0 0,0 0 0 0 0,1 0-1 0 0,-1 0 1 0 0,0 0 0 0 0,1 0 0 0 0,-1 0-1 0 0,0 0 1 0 0,1-1 0 0 0,-1 1 0 0 0,0 0 0 0 0,1 0-1 0 0,-1 0 1 0 0,1-1 0 0 0,-1 1 0 0 0,0 0-1 0 0,1-1 1 0 0,-1 1 0 0 0,1-1 0 0 0,-1 1-1 0 0,1-1 1 0 0,-1 1 0 0 0,1-1 0 0 0,-1 1-1 0 0,1-1 1 0 0,0 1 0 0 0,-1-1 0 0 0,1 1-1 0 0,0-1 1 0 0,-1 0 0 0 0,1 1 0 0 0,0-1-1 0 0,0 0 1 0 0,0 1 0 0 0,-1-1 0 0 0,1 0-1 0 0,0 1 1 0 0,0-1 0 0 0,0 0 0 0 0,0 1-1 0 0,0-1 1 0 0,0 0 0 0 0,0 1 0 0 0,1-1-1 0 0,-1 0 1 0 0,0 0 0 0 0,1 0 15 0 0,-1 0-1 0 0,1 1 1 0 0,-1-1-1 0 0,0 1 1 0 0,1-1 0 0 0,-1 0-1 0 0,1 1 1 0 0,0 0 0 0 0,-1-1-1 0 0,1 1 1 0 0,-1-1 0 0 0,1 1-1 0 0,0 0 1 0 0,-1-1 0 0 0,1 1-1 0 0,0 0 1 0 0,0-1-1 0 0,-1 1 1 0 0,1 0 0 0 0,0 0-1 0 0,-1 0 1 0 0,1 0 0 0 0,0 0-1 0 0,0 0 1 0 0,-1 0 0 0 0,1 0-1 0 0,0 0 1 0 0,0 0 0 0 0,-1 0-1 0 0,1 0 1 0 0,0 1-1 0 0,0-1 1 0 0,31 10-3021 0 0,-25-8 1049 0 0,18 5-4340 0 0,-11-3 1036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6:5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9362 0 0,'9'1'1952'0'0,"0"-2"-487"0"0,1-3-233 0 0,0 1-16 0 0,-5-5-136 0 0,-1 2-223 0 0,-4-1-49 0 0,0 2-184 0 0,-3 1-240 0 0,1 1-240 0 0,-3-1-576 0 0,-2 0-944 0 0,-2-1-1273 0 0,-2-4-1424 0 0,-3 0-2768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7:1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3041 0 5633 0 0,'-8'8'1030'0'0,"0"1"0"0"0,0-1-1 0 0,1 1 1 0 0,1 1 0 0 0,-1-1 0 0 0,2 1-1 0 0,-9 17 1 0 0,9-15-480 0 0,-1 0-1 0 0,-1-1 0 0 0,0 0 1 0 0,-1 0-1 0 0,-14 16 1 0 0,-115 95 3214 0 0,80-75-2996 0 0,-110 68-1 0 0,127-93-568 0 0,-2-1 0 0 0,-1-2-1 0 0,-45 13 1 0 0,-137 29 221 0 0,200-55-388 0 0,-198 52 181 0 0,-108 26-55 0 0,313-81-175 0 0,1 0-1 0 0,-1-1 0 0 0,0 0 1 0 0,0-2-1 0 0,1 0 0 0 0,-1-1 1 0 0,0-1-1 0 0,0 0 1 0 0,-22-7-1 0 0,14 0-9 0 0,0 0-1 0 0,1-2 1 0 0,0-1 0 0 0,1-1-1 0 0,-31-21 1 0 0,41 24 55 0 0,1 0 0 0 0,-2 1 0 0 0,1 1 1 0 0,-1 1-1 0 0,-1 0 0 0 0,1 0 0 0 0,-1 2 0 0 0,0 0 0 0 0,-1 1 0 0 0,1 0 0 0 0,-24-1 0 0 0,-4 3 4 0 0,-251-22-74 0 0,276 21-2 0 0,0 1 1 0 0,0 1-1 0 0,-1 0 0 0 0,1 2 1 0 0,-20 2-1 0 0,30-1 33 0 0,0 0 1 0 0,1 1 0 0 0,-1-1-1 0 0,1 2 1 0 0,-1-1-1 0 0,1 1 1 0 0,0 0-1 0 0,1 1 1 0 0,-1 0-1 0 0,1 0 1 0 0,0 1 0 0 0,0 0-1 0 0,-6 7 1 0 0,-20 24-53 0 0,3 2-1 0 0,-50 83 1 0 0,51-74 101 0 0,-70 86 0 0 0,84-117-73 0 0,1-1 1 0 0,1 2-1 0 0,1 0 0 0 0,0 0 0 0 0,-17 38 0 0 0,38-68-8197 0 0,-8 11 7864 0 0,0 0 0 0 0,-1 0 1 0 0,1 0-1 0 0,0 0 0 0 0,-1 0 0 0 0,1 0 1 0 0,-1-1-1 0 0,1 1 0 0 0,-1 0 1 0 0,1 0-1 0 0,-1 0 0 0 0,0 0 0 0 0,0-1 1 0 0,0 1-1 0 0,0 0 0 0 0,0 0 1 0 0,0-2-1 0 0,9 6-3774 0 0,-11-9 738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37:1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8922 0 0,'-3'-1'123'0'0,"1"1"1"0"0,0-1-1 0 0,0 1 1 0 0,-1 0-1 0 0,1-1 1 0 0,0 1-1 0 0,0 0 1 0 0,-1 0-1 0 0,1 1 1 0 0,0-1-1 0 0,0 0 1 0 0,-1 1-1 0 0,1-1 1 0 0,0 1-1 0 0,0 0 1 0 0,0 0-1 0 0,0-1 0 0 0,0 1 1 0 0,0 1-1 0 0,0-1 1 0 0,0 0-1 0 0,0 0 1 0 0,0 1-1 0 0,0-1 1 0 0,1 1-1 0 0,-1 0 1 0 0,1-1-1 0 0,-1 1 1 0 0,1 0-1 0 0,0 0 1 0 0,0 0-1 0 0,0 0 1 0 0,0 0-1 0 0,0 0 1 0 0,0 0-1 0 0,0 1 0 0 0,1-1 1 0 0,-2 4-1 0 0,0 3 123 0 0,1 1-1 0 0,-1-1 0 0 0,1 0 0 0 0,1 1 0 0 0,0-1 0 0 0,0 1 0 0 0,1-1 0 0 0,2 13 0 0 0,6 9-24 0 0,2 0-1 0 0,1 0 1 0 0,1-1-1 0 0,29 48 1 0 0,20 43 849 0 0,-58-109-965 0 0,-2-7-11 0 0,0-1 1 0 0,0 1-1 0 0,0-1 0 0 0,0 0 1 0 0,0 0-1 0 0,1 0 1 0 0,4 5-1 0 0,-6-8-74 0 0,0 0 0 0 0,0 0 0 0 0,1 0-1 0 0,-1 0 1 0 0,0-1 0 0 0,1 1 0 0 0,-1-1 0 0 0,0 1-1 0 0,1-1 1 0 0,-1 1 0 0 0,1-1 0 0 0,-1 0 0 0 0,1 1-1 0 0,-1-1 1 0 0,1 0 0 0 0,-1 0 0 0 0,1 0 0 0 0,0 0 0 0 0,-1-1-1 0 0,1 1 1 0 0,-1 0 0 0 0,1-1 0 0 0,-1 1 0 0 0,0-1-1 0 0,1 1 1 0 0,-1-1 0 0 0,3-1 0 0 0,44-19 72 0 0,0-1-356 0 0,66-20 0 0 0,-67 25-2166 0 0,-41 13 1163 0 0,1 0 0 0 0,-1 0 0 0 0,0 0 0 0 0,9-9 0 0 0,6-5-4934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6497 0 0,'-18'6'3966'0'0,"11"-1"-1568"0"0,9 0 282 0 0,2-4-2307 0 0,-1-1-1 0 0,0 1 1 0 0,1-1 0 0 0,-1 0 0 0 0,0 0 0 0 0,1 0 0 0 0,5-1 0 0 0,11 1 195 0 0,46 8-136 0 0,84 7-61 0 0,-124-14-1563 0 0,-1-1 0 0 0,1-2 0 0 0,48-8 0 0 0,-12-1-6520 0 0,-52 11 3394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5865 0 0,'-2'0'415'0'0,"-1"0"-1"0"0,0 1 1 0 0,0-1-1 0 0,0 1 1 0 0,1 0-1 0 0,-1 0 0 0 0,0 0 1 0 0,1 0-1 0 0,-1 1 1 0 0,-2 1-1 0 0,5-3-336 0 0,-1 0 1 0 0,1 0-1 0 0,0 1 0 0 0,0-1 0 0 0,-1 0 0 0 0,1 0 1 0 0,0 1-1 0 0,0-1 0 0 0,0 0 0 0 0,0 0 0 0 0,-1 1 1 0 0,1-1-1 0 0,0 0 0 0 0,0 1 0 0 0,0-1 0 0 0,0 0 1 0 0,0 0-1 0 0,0 1 0 0 0,0-1 0 0 0,0 0 1 0 0,0 1-1 0 0,0-1 0 0 0,0 0 0 0 0,0 1 0 0 0,0-1 1 0 0,0 0-1 0 0,0 0 0 0 0,0 1 0 0 0,0-1 0 0 0,0 0 1 0 0,0 1-1 0 0,1-1 0 0 0,-1 0 0 0 0,18 12 981 0 0,27 4 10 0 0,-13-5-620 0 0,-2 1 0 0 0,32 18-1 0 0,-54-26-154 0 0,0 1 0 0 0,-1-1 0 0 0,1 2-1 0 0,-1-1 1 0 0,-1 1 0 0 0,1 0 0 0 0,-1 1 0 0 0,0-1-1 0 0,0 1 1 0 0,-1 1 0 0 0,0-1 0 0 0,6 13-1 0 0,-9-18-219 0 0,-1 0 0 0 0,0 1 1 0 0,0-1-1 0 0,-1 0 0 0 0,1 1 0 0 0,0-1 0 0 0,-1 0 0 0 0,1 1 0 0 0,-1-1 0 0 0,0 1 0 0 0,0-1 0 0 0,0 1 0 0 0,0-1 0 0 0,0 0 0 0 0,0 1 0 0 0,-1-1 1 0 0,1 1-1 0 0,-1-1 0 0 0,0 0 0 0 0,0 1 0 0 0,0-1 0 0 0,0 0 0 0 0,0 0 0 0 0,0 0 0 0 0,0 1 0 0 0,-1-1 0 0 0,1-1 0 0 0,-1 1 0 0 0,0 0 0 0 0,1 0 1 0 0,-1-1-1 0 0,0 1 0 0 0,0 0 0 0 0,0-1 0 0 0,0 0 0 0 0,0 0 0 0 0,-5 2 0 0 0,-7 3-380 0 0,0 0-1 0 0,-1-2 1 0 0,1 0-1 0 0,-31 4 1 0 0,25-4-523 0 0,16-3 383 0 0,-37 9-2541 0 0,40-9 2656 0 0,0-1 0 0 0,-1 1-1 0 0,1-1 1 0 0,0 1 0 0 0,-1-1 0 0 0,1 1 0 0 0,0 0 0 0 0,0 0 0 0 0,0-1-1 0 0,0 1 1 0 0,0 0 0 0 0,0 0 0 0 0,0 0 0 0 0,0 0 0 0 0,0 0 0 0 0,0 1-1 0 0,0-1 1 0 0,1 0 0 0 0,-1 0 0 0 0,1 1 0 0 0,-1-1 0 0 0,0 0 0 0 0,1 0-1 0 0,0 1 1 0 0,-1 1 0 0 0,3 7-4839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7746 0 0,'-1'0'250'0'0,"-1"-1"0"0"0,1 1 0 0 0,0 0 0 0 0,-1 1 0 0 0,1-1 0 0 0,0 0 0 0 0,-1 0 0 0 0,1 1 0 0 0,-1-1 0 0 0,1 1 0 0 0,0-1 0 0 0,0 1 1 0 0,-1-1-1 0 0,1 1 0 0 0,0 0 0 0 0,0 0 0 0 0,0-1 0 0 0,0 1 0 0 0,0 0 0 0 0,0 0 0 0 0,0 0 0 0 0,-2 2 0 0 0,2 0-67 0 0,0-1 0 0 0,1 0 0 0 0,-1 0 0 0 0,0 0 1 0 0,1 1-1 0 0,-1-1 0 0 0,1 0 0 0 0,0 1 0 0 0,0-1 0 0 0,0 0 0 0 0,0 1 0 0 0,1 3 0 0 0,2 8 8 0 0,0 0 0 0 0,1 0 0 0 0,11 23 0 0 0,-11-26 158 0 0,0-3-285 0 0,-1 0-1 0 0,1 0 1 0 0,0-1-1 0 0,1 0 0 0 0,0 0 1 0 0,0 0-1 0 0,1 0 1 0 0,-1-1-1 0 0,2 0 0 0 0,-1 0 1 0 0,12 8-1 0 0,-13-11-41 0 0,0 0-1 0 0,0 0 1 0 0,0-1 0 0 0,0 1-1 0 0,1-1 1 0 0,-1 0-1 0 0,1-1 1 0 0,0 1 0 0 0,0-1-1 0 0,-1 0 1 0 0,1-1-1 0 0,0 1 1 0 0,0-1 0 0 0,0 0-1 0 0,0 0 1 0 0,-1-1-1 0 0,12-2 1 0 0,-12 1 11 0 0,0 0 1 0 0,-1-1-1 0 0,1 1 0 0 0,-1-1 1 0 0,0 0-1 0 0,0 0 1 0 0,0 0-1 0 0,0 0 0 0 0,0-1 1 0 0,-1 0-1 0 0,1 1 0 0 0,-1-1 1 0 0,0-1-1 0 0,0 1 1 0 0,-1 0-1 0 0,1-1 0 0 0,-1 1 1 0 0,0-1-1 0 0,0 0 1 0 0,-1 0-1 0 0,1 1 0 0 0,-1-1 1 0 0,0 0-1 0 0,-1 0 0 0 0,1-9 1 0 0,0 10-53 0 0,0-1 1 0 0,-1 0 0 0 0,0 0-1 0 0,0 0 1 0 0,-1 1 0 0 0,1-1-1 0 0,-1 0 1 0 0,0 1-1 0 0,0-1 1 0 0,0 0 0 0 0,-1 1-1 0 0,0-1 1 0 0,0 1 0 0 0,0 0-1 0 0,0 0 1 0 0,-1-1-1 0 0,1 2 1 0 0,-1-1 0 0 0,0 0-1 0 0,0 0 1 0 0,-1 1 0 0 0,1 0-1 0 0,-1 0 1 0 0,1 0-1 0 0,-1 0 1 0 0,0 0 0 0 0,-6-2-1 0 0,0 2-248 0 0,1 0 0 0 0,0 1 0 0 0,-1 0-1 0 0,0 1 1 0 0,1 0 0 0 0,-1 1 0 0 0,0 0-1 0 0,1 0 1 0 0,-1 1 0 0 0,-12 3 0 0 0,14-3 40 0 0,0 1 0 0 0,0 0 1 0 0,0 0-1 0 0,0 1 0 0 0,0 0 1 0 0,1 1-1 0 0,-1 0 0 0 0,1 0 1 0 0,0 0-1 0 0,0 1 0 0 0,1 0 0 0 0,-9 8 1 0 0,13-11 219 0 0,0-1 1 0 0,1 1 0 0 0,-1 0-1 0 0,1 0 1 0 0,-1 0 0 0 0,1 0-1 0 0,0 0 1 0 0,-1 0 0 0 0,1 0-1 0 0,0 0 1 0 0,1 0-1 0 0,-1 1 1 0 0,0-1 0 0 0,1 0-1 0 0,-1 1 1 0 0,1-1 0 0 0,-1 1-1 0 0,1-1 1 0 0,0 0 0 0 0,0 1-1 0 0,0-1 1 0 0,1 1 0 0 0,-1-1-1 0 0,1 0 1 0 0,-1 1 0 0 0,1-1-1 0 0,0 0 1 0 0,0 0-1 0 0,-1 1 1 0 0,2-1 0 0 0,1 3-1 0 0,-1-2 361 0 0,1 0 0 0 0,-1-1-1 0 0,1 1 1 0 0,0-1-1 0 0,0 0 1 0 0,0 0-1 0 0,0 0 1 0 0,1 0 0 0 0,-1 0-1 0 0,0-1 1 0 0,1 1-1 0 0,-1-1 1 0 0,1 0-1 0 0,0 0 1 0 0,-1 0 0 0 0,1-1-1 0 0,0 0 1 0 0,-1 1-1 0 0,8-1 1 0 0,109-15 1080 0 0,-83 8-2640 0 0,65-2 0 0 0,-98 10 818 0 0,0-1-1 0 0,0 0 0 0 0,0-1 1 0 0,0 1-1 0 0,0-1 0 0 0,0 1 0 0 0,0-1 1 0 0,-1 0-1 0 0,6-2 0 0 0,-8 2 41 0 0,1 0 0 0 0,-1-1 0 0 0,0 1 0 0 0,0 0 0 0 0,0 0 0 0 0,1-1 0 0 0,-1 1 0 0 0,0-1 0 0 0,-1 1 0 0 0,1-1 0 0 0,0 1 0 0 0,0-1 0 0 0,-1 1 0 0 0,1-1 0 0 0,-1 0 0 0 0,1 1 0 0 0,-1-1 0 0 0,0 0 0 0 0,1 1 0 0 0,-1-1-1 0 0,0 0 1 0 0,0-2 0 0 0,1-10-3528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7346 0 0,'-1'0'295'0'0,"0"0"1"0"0,0 0-1 0 0,0 0 0 0 0,0 0 1 0 0,1 0-1 0 0,-1 0 1 0 0,0 0-1 0 0,0 0 1 0 0,0 0-1 0 0,1 0 1 0 0,-1 0-1 0 0,0 0 1 0 0,0 1-1 0 0,0-1 1 0 0,1 0-1 0 0,-1 1 1 0 0,0-1-1 0 0,1 1 1 0 0,-1-1-1 0 0,0 1 0 0 0,1-1 1 0 0,-1 1-1 0 0,0-1 1 0 0,1 1-1 0 0,-2 1 1 0 0,1 0 41 0 0,0 0 0 0 0,0 0-1 0 0,0 0 1 0 0,1 0 0 0 0,-1 0 0 0 0,1 0 0 0 0,-1 0 0 0 0,1 1 0 0 0,-1 3 0 0 0,1 7-27 0 0,1-1 0 0 0,4 24 1 0 0,-4-27-17 0 0,15 78-73 0 0,-1-8-1656 0 0,-9-27-3205 0 0,-6-51 4399 0 0,0 0 0 0 0,0-1 0 0 0,0 1 0 0 0,0 0 0 0 0,0-1 0 0 0,0 1 0 0 0,0 0 0 0 0,0-1-1 0 0,0 1 1 0 0,0 0 0 0 0,0 0 0 0 0,-1-1 0 0 0,1 1 0 0 0,0-1 0 0 0,0 1 0 0 0,-1 0 0 0 0,1-1 0 0 0,0 1-1 0 0,-1-1 1 0 0,1 1 0 0 0,-1 0 0 0 0,0 0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5753 0 0,'6'43'7182'0'0,"-5"-32"-6613"0"0,0 0-1 0 0,1-1 1 0 0,0 0-1 0 0,1 1 1 0 0,6 14-1 0 0,-7-24-568 0 0,0-7-33 0 0,-1-20-80 0 0,3-11-12 0 0,-3 35 121 0 0,0-1 0 0 0,0 1-1 0 0,0 0 1 0 0,0 0 0 0 0,0-1-1 0 0,0 1 1 0 0,1 0-1 0 0,-1 0 1 0 0,1 1 0 0 0,0-1-1 0 0,-1 0 1 0 0,1 0 0 0 0,0 1-1 0 0,0-1 1 0 0,0 1-1 0 0,0 0 1 0 0,4-2 0 0 0,-2 1 2 0 0,1 0 1 0 0,0 0-1 0 0,0 1 1 0 0,0 0-1 0 0,0 0 1 0 0,0 0-1 0 0,0 1 1 0 0,6 0-1 0 0,-2 0 31 0 0,0 0 0 0 0,0 1 0 0 0,0 1 0 0 0,0 0 0 0 0,0 0 0 0 0,0 0 0 0 0,-1 1 0 0 0,1 0 0 0 0,10 7 0 0 0,-18-10 4 0 0,-1 0 1 0 0,1 1-1 0 0,0-1 0 0 0,-1 0 1 0 0,1 1-1 0 0,-1-1 0 0 0,1 1 1 0 0,0-1-1 0 0,-1 1 0 0 0,1-1 1 0 0,-1 1-1 0 0,0 0 0 0 0,1-1 1 0 0,-1 1-1 0 0,1-1 0 0 0,-1 1 1 0 0,0 0-1 0 0,0-1 0 0 0,1 1 1 0 0,-1 0-1 0 0,0 0 0 0 0,0-1 1 0 0,0 1-1 0 0,0 0 0 0 0,0-1 1 0 0,0 1-1 0 0,0 0 1 0 0,0 0-1 0 0,0-1 0 0 0,0 2 1 0 0,-1 0 25 0 0,0 0 0 0 0,0 0 0 0 0,0 0 1 0 0,0 0-1 0 0,0 0 0 0 0,-1-1 1 0 0,1 1-1 0 0,0-1 0 0 0,-1 1 1 0 0,-2 2-1 0 0,-4 2 62 0 0,0-1 1 0 0,-1 1 0 0 0,-14 6-1 0 0,16-9-157 0 0,0 0-1 0 0,-1-1 0 0 0,1 0 0 0 0,-1 0 0 0 0,1-1 1 0 0,-1 0-1 0 0,0 0 0 0 0,1-1 0 0 0,-1 0 1 0 0,0 0-1 0 0,0 0 0 0 0,1-1 0 0 0,-15-4 1 0 0,22 5 33 0 0,1 0 1 0 0,-1 0 0 0 0,0 0 0 0 0,0 0 0 0 0,0 0-1 0 0,0 0 1 0 0,0 0 0 0 0,0 0 0 0 0,0 0 0 0 0,0 0-1 0 0,0 0 1 0 0,0 0 0 0 0,0 0 0 0 0,0 0 0 0 0,0 0 0 0 0,0 0-1 0 0,1 0 1 0 0,-1 0 0 0 0,0 0 0 0 0,0 0 0 0 0,0 0-1 0 0,0 0 1 0 0,0-1 0 0 0,0 1 0 0 0,0 0 0 0 0,0 0-1 0 0,0 0 1 0 0,0 0 0 0 0,0 0 0 0 0,0 0 0 0 0,0 0 0 0 0,0 0-1 0 0,0 0 1 0 0,0 0 0 0 0,0 0 0 0 0,0 0 0 0 0,0 0-1 0 0,0 0 1 0 0,0-1 0 0 0,0 1 0 0 0,0 0 0 0 0,0 0 0 0 0,0 0-1 0 0,0 0 1 0 0,0 0 0 0 0,0 0 0 0 0,0 0 0 0 0,0 0-1 0 0,0 0 1 0 0,0 0 0 0 0,0 0 0 0 0,0 0 0 0 0,0 0-1 0 0,0 0 1 0 0,0 0 0 0 0,0-1 0 0 0,-1 1 0 0 0,1 0 0 0 0,0 0-1 0 0,0 0 1 0 0,0 0 0 0 0,0 0 0 0 0,0 0 0 0 0,0 0-1 0 0,0 0 1 0 0,0 0 0 0 0,10-2-51 0 0,11 0 26 0 0,35 6-166 0 0,-24-2-765 0 0,45-1 0 0 0,-66-2-553 0 0,-1 0 0 0 0,1-1 0 0 0,-1 0 0 0 0,17-6 0 0 0,-9 2-3336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 9914 0 0,'-5'-1'1045'0'0,"0"1"0"0"0,-1 0 0 0 0,1 0 0 0 0,-1 0 0 0 0,1 1 1 0 0,-11 2-1 0 0,15-3-910 0 0,1 1 0 0 0,-1-1 0 0 0,0 0 0 0 0,0 1 0 0 0,0-1 0 0 0,1 1 0 0 0,-1-1 0 0 0,0 1 0 0 0,1-1 0 0 0,-1 1 0 0 0,0 0 0 0 0,1-1 0 0 0,-1 1 0 0 0,1 0 0 0 0,-1-1 1 0 0,1 1-1 0 0,-1 0 0 0 0,1 0 0 0 0,-1 1 0 0 0,1-1-84 0 0,-1 1 0 0 0,1-1 0 0 0,0 1 0 0 0,0 0 1 0 0,0-1-1 0 0,1 1 0 0 0,-1-1 0 0 0,0 1 0 0 0,0-1 1 0 0,1 1-1 0 0,-1-1 0 0 0,1 1 0 0 0,-1-1 0 0 0,1 1 1 0 0,1 1-1 0 0,1 2-61 0 0,1 0-1 0 0,-1-1 1 0 0,1 1 0 0 0,0-1 0 0 0,0 0 0 0 0,1 0-1 0 0,0 0 1 0 0,-1 0 0 0 0,1-1 0 0 0,0 1-1 0 0,1-1 1 0 0,-1-1 0 0 0,0 1 0 0 0,1-1 0 0 0,0 0-1 0 0,-1 0 1 0 0,12 1 0 0 0,-10-1 0 0 0,-1-1-1 0 0,1 0 1 0 0,0 0-1 0 0,-1-1 1 0 0,1 0-1 0 0,0 0 1 0 0,-1 0 0 0 0,1-1-1 0 0,0 0 1 0 0,-1-1-1 0 0,1 1 1 0 0,-1-1-1 0 0,0 0 1 0 0,1-1-1 0 0,9-5 1 0 0,-15 8 2 0 0,0-1 0 0 0,0 1 0 0 0,0-1 1 0 0,0 1-1 0 0,-1-1 0 0 0,1 0 0 0 0,0 1 0 0 0,0-1 0 0 0,-1 0 0 0 0,1 1 1 0 0,-1-1-1 0 0,1 0 0 0 0,0 0 0 0 0,-1 1 0 0 0,1-1 0 0 0,-1 0 1 0 0,0 0-1 0 0,1 0 0 0 0,-1 0 0 0 0,0 0 0 0 0,0 0 0 0 0,1 0 0 0 0,-1 0 1 0 0,0-1-1 0 0,0 1-22 0 0,-1 0 0 0 0,1 0 0 0 0,-1 0 0 0 0,0 0 1 0 0,1 0-1 0 0,-1 0 0 0 0,0 0 0 0 0,1 0 0 0 0,-1 1 1 0 0,0-1-1 0 0,0 0 0 0 0,0 0 0 0 0,0 1 1 0 0,0-1-1 0 0,0 1 0 0 0,1-1 0 0 0,-3 0 0 0 0,-6-3-465 0 0,0 1 0 0 0,1 1 1 0 0,-16-4-1 0 0,24 6 437 0 0,-17-3-250 0 0,1 1 0 0 0,-1 1 0 0 0,1 0 0 0 0,-1 1 0 0 0,1 1 0 0 0,-1 0 0 0 0,1 1 0 0 0,0 1 0 0 0,-1 1-1 0 0,-29 11 1 0 0,44-15 337 0 0,1 1 0 0 0,-1 0-1 0 0,1-1 1 0 0,-1 1 0 0 0,1 0-1 0 0,0 0 1 0 0,0 0 0 0 0,-1 0-1 0 0,1 0 1 0 0,0 1 0 0 0,0-1-1 0 0,0 0 1 0 0,0 0 0 0 0,0 1-1 0 0,1-1 1 0 0,-1 1 0 0 0,0-1-1 0 0,1 0 1 0 0,-1 1-1 0 0,0-1 1 0 0,1 1 0 0 0,-1 2-1 0 0,1-1 40 0 0,0 0-1 0 0,1 1 1 0 0,-1-1-1 0 0,0 0 0 0 0,1-1 1 0 0,0 1-1 0 0,0 0 0 0 0,0 0 1 0 0,0 0-1 0 0,0 0 1 0 0,3 3-1 0 0,1 3 181 0 0,0-1 0 0 0,1 0-1 0 0,0 0 1 0 0,1-1 0 0 0,0 0 0 0 0,12 10-1 0 0,-14-13-68 0 0,1-1 0 0 0,0 0-1 0 0,0 0 1 0 0,1 0-1 0 0,-1 0 1 0 0,0-1-1 0 0,1 0 1 0 0,0-1 0 0 0,-1 1-1 0 0,1-1 1 0 0,0 0-1 0 0,0-1 1 0 0,11 0-1 0 0,9-2 210 0 0,-1-2 0 0 0,33-7 0 0 0,-3 0-343 0 0,-48 10 43 0 0,1 0-168 0 0,1-1 0 0 0,0 0 0 0 0,-1 0-1 0 0,1-1 1 0 0,9-4 0 0 0,-17 6 22 0 0,-1 0 0 0 0,0 1 0 0 0,1-1 0 0 0,-1 0 1 0 0,0 0-1 0 0,0 0 0 0 0,0 1 0 0 0,0-1 0 0 0,0 0 0 0 0,0-1 0 0 0,0 1 0 0 0,0 0 0 0 0,0 0 0 0 0,0 0 0 0 0,0 0 0 0 0,-1-1 0 0 0,1 1 0 0 0,-1 0 0 0 0,1-1 0 0 0,-1 1 0 0 0,1-1 0 0 0,-1 1 0 0 0,0 0 1 0 0,1-1-1 0 0,-1 1 0 0 0,0-1 0 0 0,0 1 0 0 0,0-1 0 0 0,0 1 0 0 0,-1 0 0 0 0,1-1 0 0 0,0 1 0 0 0,0-1 0 0 0,-1 1 0 0 0,1-1 0 0 0,-1 1 0 0 0,0 0 0 0 0,1 0 0 0 0,-1-1 0 0 0,0 1 0 0 0,0 0 0 0 0,-1-2 1 0 0,1 1 135 0 0,-1 0 0 0 0,1 0 0 0 0,-1-1 0 0 0,0 2 0 0 0,0-1 0 0 0,0 0 0 0 0,0 0 1 0 0,0 1-1 0 0,0-1 0 0 0,0 1 0 0 0,-1-1 0 0 0,1 1 0 0 0,-1 0 0 0 0,1 0 1 0 0,0 0-1 0 0,-1 0 0 0 0,0 1 0 0 0,1-1 0 0 0,-1 1 0 0 0,1-1 0 0 0,-1 1 0 0 0,0 0 1 0 0,1 0-1 0 0,-1 0 0 0 0,0 0 0 0 0,1 1 0 0 0,-1-1 0 0 0,0 1 0 0 0,1-1 0 0 0,-1 1 1 0 0,1 0-1 0 0,-1 0 0 0 0,1 0 0 0 0,-3 2 0 0 0,0-1 75 0 0,1 1-1 0 0,-1-1 1 0 0,0 1-1 0 0,1 0 1 0 0,0 0-1 0 0,0 1 1 0 0,0-1-1 0 0,0 1 1 0 0,0 0 0 0 0,1 0-1 0 0,-1 0 1 0 0,1 1-1 0 0,0-1 1 0 0,1 1-1 0 0,-1 0 1 0 0,-1 5-1 0 0,2-1-92 0 0,0-1-1 0 0,1 1 1 0 0,0-1-1 0 0,1 1 1 0 0,0 0-1 0 0,0-1 0 0 0,1 1 1 0 0,2 9-1 0 0,-2-13-208 0 0,1 0 0 0 0,-1 0-1 0 0,1 0 1 0 0,0 0-1 0 0,0 0 1 0 0,4 7-1 0 0,-4-10-176 0 0,-1 0 0 0 0,1 0 0 0 0,0 0 0 0 0,-1 0 0 0 0,1 0 0 0 0,0-1-1 0 0,0 1 1 0 0,0 0 0 0 0,0-1 0 0 0,0 0 0 0 0,1 1 0 0 0,-1-1-1 0 0,5 2 1 0 0,-6-3 111 0 0,0 0 1 0 0,-1 1-1 0 0,1-1 0 0 0,0 0 0 0 0,0 1 0 0 0,0-1 0 0 0,-1 0 0 0 0,1 0 0 0 0,0 0 1 0 0,0 0-1 0 0,0 0 0 0 0,0 0 0 0 0,0 0 0 0 0,0 0 0 0 0,-1 0 0 0 0,1 0 0 0 0,0-1 1 0 0,0 1-1 0 0,0 0 0 0 0,-1 0 0 0 0,1-1 0 0 0,0 1 0 0 0,0-1 0 0 0,0 1 0 0 0,-1-1 1 0 0,1 1-1 0 0,1-2 0 0 0,4-18-4154 0 0,-5 14 3508 0 0,7-10-3657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71 7290 0 0,'-2'0'395'0'0,"1"-1"0"0"0,-1 1 1 0 0,1-1-1 0 0,0 1 1 0 0,-1-1-1 0 0,1 0 1 0 0,0 1-1 0 0,-1-1 1 0 0,1 0-1 0 0,0 0 1 0 0,0 0-1 0 0,0 0 1 0 0,-1 0-1 0 0,1 0 1 0 0,0 0-1 0 0,1 0 0 0 0,-1-1 1 0 0,0 1-1 0 0,0 0 1 0 0,0-1-1 0 0,1 1 1 0 0,-1 0-1 0 0,1-1 1 0 0,-1 1-1 0 0,1-1 1 0 0,-1 1-1 0 0,1-1 1 0 0,0 1-1 0 0,0-1 1 0 0,0 1-1 0 0,0-1 0 0 0,0-1 1 0 0,1 1-273 0 0,0 0 1 0 0,-1 0-1 0 0,1 1 0 0 0,0-1 0 0 0,0 0 1 0 0,1 1-1 0 0,-1-1 0 0 0,0 1 1 0 0,0-1-1 0 0,1 1 0 0 0,-1 0 0 0 0,1-1 1 0 0,-1 1-1 0 0,1 0 0 0 0,0 0 1 0 0,-1 0-1 0 0,1 0 0 0 0,0 1 1 0 0,0-1-1 0 0,-1 0 0 0 0,1 1 0 0 0,0-1 1 0 0,0 1-1 0 0,4-1 0 0 0,4 0-116 0 0,0 0 1 0 0,0 1-1 0 0,0 0 0 0 0,0 1 0 0 0,0 0 0 0 0,0 0 0 0 0,12 4 0 0 0,-17-4-360 0 0,1 1 0 0 0,0 0 0 0 0,-1 0-1 0 0,0 1 1 0 0,0-1 0 0 0,0 1 0 0 0,0 0 0 0 0,6 6-1 0 0,-10-9 2 0 0,0 1 0 0 0,-1-1 0 0 0,1 1 0 0 0,-1-1 0 0 0,1 1 1 0 0,-1 0-1 0 0,1-1 0 0 0,-1 1 0 0 0,0 0 0 0 0,1-1 0 0 0,-1 1 0 0 0,0 0 0 0 0,1 0 0 0 0,-1-1 0 0 0,0 1 0 0 0,0 0 0 0 0,0 0 0 0 0,0 0 0 0 0,0-1 0 0 0,0 1 0 0 0,0 0 0 0 0,0 0 0 0 0,0 0 0 0 0,0-1 0 0 0,0 1 0 0 0,0 0 0 0 0,-1 0 0 0 0,1-1 0 0 0,0 1 0 0 0,0 0 0 0 0,-1 0 0 0 0,1-1 0 0 0,-1 1 0 0 0,1 0 0 0 0,-1-1 1 0 0,0 2-1 0 0,-4 6-4365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0:5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11442 0 0,'6'23'6767'0'0,"-4"17"-4373"0"0,-2-25-1576 0 0,-6 160 1651 0 0,-1-24-7388 0 0,7-145 4009 0 0,0 3-1910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1:0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155 140 6745 0 0,'-4'0'276'0'0,"1"0"-1"0"0,0 0 0 0 0,0 1 0 0 0,0 0 1 0 0,0-1-1 0 0,0 1 0 0 0,0 0 0 0 0,0 1 1 0 0,0-1-1 0 0,1 0 0 0 0,-1 1 1 0 0,0 0-1 0 0,1-1 0 0 0,-1 1 0 0 0,1 0 1 0 0,-1 0-1 0 0,1 1 0 0 0,0-1 0 0 0,-3 5 1 0 0,-3 4 774 0 0,1 1 0 0 0,0 0 0 0 0,-6 18 0 0 0,1-4 943 0 0,10-21-1899 0 0,0-1 1 0 0,1 0-1 0 0,0 1 1 0 0,0-1-1 0 0,0 1 1 0 0,0-1-1 0 0,1 1 1 0 0,0-1-1 0 0,-1 1 0 0 0,2 0 1 0 0,-1-1-1 0 0,1 1 1 0 0,-1-1-1 0 0,1 1 1 0 0,2 4-1 0 0,3 9-105 0 0,1 0 0 0 0,12 23 0 0 0,-1-3 56 0 0,-17-36-40 0 0,5 13-33 0 0,0 0 0 0 0,1-1 1 0 0,1 0-1 0 0,0 0 0 0 0,11 14 0 0 0,-16-25 19 0 0,0 1-1 0 0,0-1 1 0 0,0 0 0 0 0,1 0-1 0 0,-1-1 1 0 0,1 1-1 0 0,0-1 1 0 0,0 1-1 0 0,0-1 1 0 0,0 0-1 0 0,0-1 1 0 0,1 1 0 0 0,-1-1-1 0 0,0 0 1 0 0,1 0-1 0 0,-1 0 1 0 0,1 0-1 0 0,-1-1 1 0 0,1 0-1 0 0,-1 0 1 0 0,1 0 0 0 0,8-2-1 0 0,4-1 8 0 0,0-2 0 0 0,0 0 0 0 0,-1 0 0 0 0,0-2 0 0 0,0 0 0 0 0,15-9 0 0 0,0-3-11 0 0,53-41 0 0 0,-74 53 44 0 0,-1-1 1 0 0,-1 0-1 0 0,0-1 0 0 0,0 0 0 0 0,0 0 0 0 0,-1 0 1 0 0,0-1-1 0 0,-1 0 0 0 0,0-1 0 0 0,8-20 1 0 0,-11 22-6 0 0,-1 1 1 0 0,0 0 0 0 0,-1-1-1 0 0,0 0 1 0 0,0 1 0 0 0,-1-1 0 0 0,0 1-1 0 0,-1-1 1 0 0,0 0 0 0 0,0 1-1 0 0,0-1 1 0 0,-1 1 0 0 0,-1 0 0 0 0,1-1-1 0 0,-7-12 1 0 0,3 9 40 0 0,-1 0 1 0 0,0 1-1 0 0,0-1 0 0 0,-1 2 0 0 0,-1-1 0 0 0,1 1 1 0 0,-2 0-1 0 0,1 1 0 0 0,-2 0 0 0 0,1 1 1 0 0,-1 0-1 0 0,0 0 0 0 0,-15-6 0 0 0,9 5-13 0 0,-1 1 0 0 0,0 1-1 0 0,0 1 1 0 0,-1 1 0 0 0,1 0-1 0 0,-1 2 1 0 0,0 0 0 0 0,-33-1-1 0 0,42 4-89 0 0,0 0-1 0 0,0 1 0 0 0,0 0 1 0 0,0 1-1 0 0,0 0 1 0 0,1 0-1 0 0,-1 1 0 0 0,1 0 1 0 0,-1 1-1 0 0,1 0 1 0 0,0 1-1 0 0,1-1 0 0 0,-1 2 1 0 0,1-1-1 0 0,0 1 1 0 0,0 1-1 0 0,-11 11 0 0 0,12-10-763 0 0,0 0 1 0 0,1 1-1 0 0,0 0 0 0 0,1 0 0 0 0,0 0 1 0 0,0 1-1 0 0,1-1 0 0 0,0 1 0 0 0,1 0 0 0 0,-3 15 1 0 0,0 7-6007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81 3497 0 0,'-1'-1'202'0'0,"0"0"0"0"0,0 0-1 0 0,0 0 1 0 0,0 0 0 0 0,0 0 0 0 0,0 0 0 0 0,0 0 0 0 0,0 0 0 0 0,0 1 0 0 0,0-1 0 0 0,0 0 0 0 0,0 0 0 0 0,-1 1-1 0 0,1-1 1 0 0,0 1 0 0 0,-1 0 0 0 0,1-1 0 0 0,0 1 0 0 0,-1 0 0 0 0,1-1 0 0 0,0 1 0 0 0,-1 0 0 0 0,1 0 0 0 0,0 0-1 0 0,-1 0 1 0 0,1 1 0 0 0,0-1 0 0 0,-1 0 0 0 0,1 1 0 0 0,-3 0 0 0 0,3 0-120 0 0,-1 1 1 0 0,1 0-1 0 0,-1 0 0 0 0,1 0 1 0 0,0-1-1 0 0,0 1 0 0 0,0 0 1 0 0,0 0-1 0 0,0 1 0 0 0,0-1 1 0 0,1 0-1 0 0,-1 0 0 0 0,1 0 0 0 0,-1 0 1 0 0,1 1-1 0 0,0-1 0 0 0,0 0 1 0 0,0 0-1 0 0,0 3 0 0 0,0-1-58 0 0,1 0-1 0 0,-1 0 0 0 0,1 0 0 0 0,0 0 0 0 0,0 0 0 0 0,1 0 0 0 0,-1 0 0 0 0,1 0 0 0 0,-1 0 1 0 0,1 0-1 0 0,1-1 0 0 0,-1 1 0 0 0,3 2 0 0 0,42 43 187 0 0,-8-10-102 0 0,-33-30-59 0 0,23 25 525 0 0,-28-33-524 0 0,0 0 0 0 0,0 1 1 0 0,1-1-1 0 0,-1 0 0 0 0,1 0 1 0 0,-1 0-1 0 0,1 0 0 0 0,-1 0 1 0 0,1 0-1 0 0,-1 0 0 0 0,1-1 1 0 0,0 1-1 0 0,0-1 0 0 0,-1 1 1 0 0,1-1-1 0 0,0 1 1 0 0,0-1-1 0 0,-1 0 0 0 0,3 0 1 0 0,-3-1-32 0 0,1 1 1 0 0,-1-1-1 0 0,0 0 1 0 0,0 0-1 0 0,0 1 1 0 0,0-1 0 0 0,0 0-1 0 0,0 0 1 0 0,0 0-1 0 0,0 0 1 0 0,0-1 0 0 0,0 1-1 0 0,-1 0 1 0 0,1 0-1 0 0,0 0 1 0 0,-1-1-1 0 0,1 1 1 0 0,-1 0 0 0 0,0-1-1 0 0,1 1 1 0 0,-1 0-1 0 0,0-1 1 0 0,0 1 0 0 0,0-1-1 0 0,0-1 1 0 0,1-42 96 0 0,-1 41-93 0 0,-2-19 36 0 0,0 1 0 0 0,-1-1 1 0 0,-8-26-1 0 0,8 41-88 0 0,1-1 1 0 0,-1 1 0 0 0,0 0-1 0 0,-1 0 1 0 0,0 0-1 0 0,-1 0 1 0 0,1 0-1 0 0,-1 1 1 0 0,-1 0 0 0 0,1 0-1 0 0,-9-7 1 0 0,11 12-137 0 0,1 0 1 0 0,-1 0 0 0 0,1 0 0 0 0,-1 1 0 0 0,0-1-1 0 0,0 1 1 0 0,0 0 0 0 0,0 0 0 0 0,0 0-1 0 0,0 0 1 0 0,0 1 0 0 0,0-1 0 0 0,0 1 0 0 0,0-1-1 0 0,-1 1 1 0 0,1 0 0 0 0,0 0 0 0 0,0 1-1 0 0,0-1 1 0 0,0 1 0 0 0,0 0 0 0 0,-5 1 0 0 0,4 0-255 0 0,0-1 0 0 0,0 1 1 0 0,1 0-1 0 0,-1 0 0 0 0,1 0 1 0 0,0 1-1 0 0,-1-1 0 0 0,1 1 1 0 0,0 0-1 0 0,0 0 0 0 0,1 0 1 0 0,-1 0-1 0 0,1 0 0 0 0,-1 1 1 0 0,1-1-1 0 0,-2 6 0 0 0,-6 7-2176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6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6057 0 0,'47'6'6614'0'0,"-1"7"-3947"0"0,-33-9-2560 0 0,0 0-1 0 0,0-1 0 0 0,0 0 1 0 0,0-1-1 0 0,0 0 1 0 0,15-1-1 0 0,-20-1-475 0 0,0-1 0 0 0,0 0 0 0 0,1-1 0 0 0,-1 0 0 0 0,12-4 0 0 0,-17 4-131 0 0,1 1 1 0 0,-1-1-1 0 0,0 1 1 0 0,0-1 0 0 0,0 0-1 0 0,1-1 1 0 0,-2 1-1 0 0,1 0 1 0 0,0-1-1 0 0,0 0 1 0 0,-1 1 0 0 0,0-1-1 0 0,1 0 1 0 0,2-6-1 0 0,-5-5-727 0 0,-1 10 630 0 0,2-3-2052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25 5057 0 0,'-6'-22'4620'0'0,"2"20"-1636"0"0,1 14-1694 0 0,-7 192-2258 0 0,6-74-6398 0 0,4-126 7181 0 0,-1-1-1 0 0,1 0 1 0 0,-1 1-1 0 0,0-1 1 0 0,0 0-1 0 0,0 0 1 0 0,0 0-1 0 0,-3 4 1 0 0,1-2 810 0 0,0 0 1 0 0,-1-1-1 0 0,1 1 1 0 0,-1-1-1 0 0,0 0 1 0 0,-1 0-1 0 0,1 0 0 0 0,-1-1 1 0 0,1 0-1 0 0,-1 0 1 0 0,-9 5-1 0 0,14-8-609 0 0,0 0-1 0 0,0 0 1 0 0,-1 0 0 0 0,1 0-1 0 0,0 0 1 0 0,0 0 0 0 0,0 0-1 0 0,0 0 1 0 0,0 0 0 0 0,-1 0-1 0 0,1 0 1 0 0,0 0 0 0 0,0 0-1 0 0,0 0 1 0 0,0 0 0 0 0,0 0-1 0 0,-1 0 1 0 0,1 0 0 0 0,0 0-1 0 0,0 0 1 0 0,0 0 0 0 0,0 0-1 0 0,0 0 1 0 0,-1 0 0 0 0,1-1-1 0 0,0 1 1 0 0,0 0 0 0 0,0 0-1 0 0,0 0 1 0 0,0 0 0 0 0,0 0-1 0 0,-1 0 1 0 0,1 0 0 0 0,0 0-1 0 0,0-1 1 0 0,0 1 0 0 0,0 0-1 0 0,0 0 1 0 0,0 0 0 0 0,0 0-1 0 0,0 0 1 0 0,0-1 0 0 0,0 1-1 0 0,0 0 1 0 0,0 0 0 0 0,0 0-1 0 0,0 0 1 0 0,0-1 0 0 0,0 1-1 0 0,0 0 1 0 0,0-14 103 0 0,6-14-253 0 0,-5 26 132 0 0,-1-1-1 0 0,1 1 0 0 0,0 0 1 0 0,0 0-1 0 0,0-1 0 0 0,0 1 0 0 0,1 0 1 0 0,-1 0-1 0 0,0 0 0 0 0,1 0 1 0 0,0 0-1 0 0,-1 0 0 0 0,1 1 1 0 0,0-1-1 0 0,0 0 0 0 0,0 1 1 0 0,0 0-1 0 0,0-1 0 0 0,0 1 1 0 0,1 0-1 0 0,-1 0 0 0 0,0 0 1 0 0,0 0-1 0 0,1 1 0 0 0,-1-1 1 0 0,1 1-1 0 0,-1-1 0 0 0,1 1 0 0 0,-1 0 1 0 0,1 0-1 0 0,-1 0 0 0 0,1 0 1 0 0,-1 0-1 0 0,0 1 0 0 0,1-1 1 0 0,-1 1-1 0 0,1-1 0 0 0,2 2 1 0 0,-1 0 25 0 0,1 0 0 0 0,-1 1 0 0 0,0-1 0 0 0,0 1 0 0 0,0 0-1 0 0,-1 0 1 0 0,1 0 0 0 0,-1 0 0 0 0,1 1 0 0 0,-1 0 0 0 0,0-1 0 0 0,0 1 0 0 0,-1 0 0 0 0,1 0 0 0 0,-1 1 0 0 0,0-1 0 0 0,0 0 0 0 0,0 1 0 0 0,1 5 0 0 0,-3-9-5 0 0,0-1 1 0 0,0 0-1 0 0,0 1 1 0 0,0-1-1 0 0,0 0 1 0 0,0 0-1 0 0,0 1 1 0 0,0-1-1 0 0,0 0 0 0 0,0 1 1 0 0,-1-1-1 0 0,1 0 1 0 0,0 0-1 0 0,0 1 1 0 0,0-1-1 0 0,0 0 1 0 0,0 0-1 0 0,0 1 1 0 0,-1-1-1 0 0,1 0 0 0 0,0 0 1 0 0,0 1-1 0 0,0-1 1 0 0,-1 0-1 0 0,1 0 1 0 0,0 0-1 0 0,0 0 1 0 0,-1 1-1 0 0,1-1 0 0 0,0 0 1 0 0,0 0-1 0 0,-1 0 1 0 0,1 0-1 0 0,0 0 1 0 0,-1 0-1 0 0,-17 2 333 0 0,-29-7-163 0 0,31 2-139 0 0,14 3-47 0 0,1 0-1 0 0,-1-1 1 0 0,1 1-1 0 0,-1 0 1 0 0,1 0-1 0 0,-1 0 1 0 0,1 0-1 0 0,-1 1 1 0 0,1-1-1 0 0,-1 0 1 0 0,1 0-1 0 0,-1 1 1 0 0,1-1-1 0 0,-1 1 1 0 0,1 0 0 0 0,-1-1-1 0 0,-1 2 1 0 0,3-1-4 0 0,0-1 1 0 0,0 1 0 0 0,-1-1-1 0 0,1 1 1 0 0,0-1 0 0 0,0 1 0 0 0,0-1-1 0 0,0 1 1 0 0,0 0 0 0 0,0-1 0 0 0,0 1-1 0 0,0-1 1 0 0,0 1 0 0 0,0-1 0 0 0,0 1-1 0 0,0 0 1 0 0,0-1 0 0 0,1 1-1 0 0,-1-1 1 0 0,0 1 0 0 0,0-1 0 0 0,1 1-1 0 0,-1-1 1 0 0,0 1 0 0 0,1-1 0 0 0,-1 1-1 0 0,0-1 1 0 0,1 0 0 0 0,0 1 0 0 0,1 2-10 0 0,1 0 1 0 0,0-1-1 0 0,0 1 1 0 0,0-1 0 0 0,0 0-1 0 0,0 0 1 0 0,0 0 0 0 0,0 0-1 0 0,1-1 1 0 0,-1 1-1 0 0,1-1 1 0 0,-1 0 0 0 0,5 1-1 0 0,32-5-1277 0 0,-2-9-3709 0 0,-22 7 459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10210 0 0,'-3'1'311'0'0,"0"0"-1"0"0,1 0 1 0 0,-1 0-1 0 0,0 0 1 0 0,0 1-1 0 0,1-1 1 0 0,-1 1-1 0 0,1 0 1 0 0,-1 0 0 0 0,1 0-1 0 0,0 0 1 0 0,0 0-1 0 0,0 1 1 0 0,-3 3-1 0 0,3-3-173 0 0,-1 1 1 0 0,1 0-1 0 0,0 0 0 0 0,0 1 0 0 0,1-1 0 0 0,-1 0 1 0 0,1 1-1 0 0,0-1 0 0 0,-1 7 0 0 0,2-7-147 0 0,-1-1 0 0 0,1 0 1 0 0,0 1-1 0 0,0-1 0 0 0,0 0 0 0 0,1 1 0 0 0,-1-1 0 0 0,1 0 0 0 0,-1 1 0 0 0,1-1 1 0 0,0 0-1 0 0,1 0 0 0 0,-1 0 0 0 0,0 0 0 0 0,1 0 0 0 0,0 0 0 0 0,-1 0 1 0 0,1 0-1 0 0,0-1 0 0 0,1 1 0 0 0,-1-1 0 0 0,0 1 0 0 0,1-1 0 0 0,-1 0 1 0 0,1 0-1 0 0,0 0 0 0 0,0 0 0 0 0,4 2 0 0 0,-6-4 6 0 0,0 0 1 0 0,0 1-1 0 0,0-1 0 0 0,1 0 0 0 0,-1 0 0 0 0,0 1 1 0 0,0-1-1 0 0,0 0 0 0 0,0 0 0 0 0,0 0 1 0 0,0 0-1 0 0,0-1 0 0 0,0 1 0 0 0,0 0 1 0 0,0 0-1 0 0,0-1 0 0 0,0 1 0 0 0,0 0 0 0 0,0-1 1 0 0,0 1-1 0 0,0-1 0 0 0,0 0 0 0 0,0 1 1 0 0,0-1-1 0 0,1-1 0 0 0,0 0 1 0 0,0 0 1 0 0,0-1-1 0 0,0 1 0 0 0,-1-1 0 0 0,1 0 0 0 0,-1 0 1 0 0,1 0-1 0 0,1-5 0 0 0,1-6 7 0 0,-1 0-1 0 0,2-27 1 0 0,-4 38 4 0 0,-1-1 0 0 0,0 0-1 0 0,0 0 1 0 0,0 1 0 0 0,0-1 0 0 0,-1 0 0 0 0,-1-4 0 0 0,2 7-11 0 0,0 1 0 0 0,0 0 0 0 0,0-1 0 0 0,-1 1 0 0 0,1 0 0 0 0,0-1 0 0 0,0 1 0 0 0,0 0 0 0 0,-1 0 0 0 0,1-1 0 0 0,0 1 1 0 0,0 0-1 0 0,-1-1 0 0 0,1 1 0 0 0,0 0 0 0 0,0 0 0 0 0,-1 0 0 0 0,1-1 0 0 0,0 1 0 0 0,-1 0 0 0 0,1 0 0 0 0,0 0 1 0 0,-1 0-1 0 0,1 0 0 0 0,0-1 0 0 0,-1 1 0 0 0,1 0 0 0 0,-1 0 0 0 0,1 0 0 0 0,-2 1-34 0 0,1-1-1 0 0,0 0 0 0 0,0 1 1 0 0,0 0-1 0 0,-1-1 1 0 0,1 1-1 0 0,0 0 1 0 0,0-1-1 0 0,0 1 1 0 0,0 0-1 0 0,0 0 0 0 0,0 0 1 0 0,-1 1-1 0 0,-14 16-1356 0 0,-45 51-2019 0 0,56-63 3297 0 0,1 1-1 0 0,-1 0 1 0 0,1 0-1 0 0,1 0 0 0 0,-1 0 1 0 0,1 1-1 0 0,0-1 1 0 0,-3 16-1 0 0,6-21 172 0 0,0-1-1 0 0,-1 1 1 0 0,1-1-1 0 0,0 1 1 0 0,0-1-1 0 0,0 1 1 0 0,0-1-1 0 0,1 1 1 0 0,-1-1-1 0 0,0 1 0 0 0,1-1 1 0 0,-1 1-1 0 0,1-1 1 0 0,-1 1-1 0 0,1-1 1 0 0,-1 0-1 0 0,1 1 1 0 0,0-1-1 0 0,0 0 1 0 0,0 0-1 0 0,0 1 1 0 0,0-1-1 0 0,2 1 0 0 0,-1 0 78 0 0,1 0 0 0 0,0-1 0 0 0,0 0 0 0 0,-1 1-1 0 0,1-1 1 0 0,0 0 0 0 0,0 0 0 0 0,0-1 0 0 0,0 1 0 0 0,7 0-1 0 0,5-1 234 0 0,1 0-1 0 0,0-2 0 0 0,23-3 1 0 0,-35 4-408 0 0,5 0 93 0 0,-1 0-19 0 0,0 0 1 0 0,0-1-1 0 0,0 0 1 0 0,0 0 0 0 0,0-1-1 0 0,0 1 1 0 0,0-2-1 0 0,-1 1 1 0 0,9-6-1 0 0,-16 8-38 0 0,1 0 0 0 0,-1 0-1 0 0,0 0 1 0 0,1 0-1 0 0,-1 0 1 0 0,0 0-1 0 0,0 0 1 0 0,0 0 0 0 0,0 1-1 0 0,0-1 1 0 0,0 0-1 0 0,0 0 1 0 0,0 0 0 0 0,0 0-1 0 0,-1 0 1 0 0,1 0-1 0 0,0 0 1 0 0,-1 0 0 0 0,1 0-1 0 0,0 0 1 0 0,-1 0-1 0 0,1 1 1 0 0,-1-1 0 0 0,1 0-1 0 0,-1 0 1 0 0,-1 0-1 0 0,-17-24 138 0 0,18 23-110 0 0,0 0 50 0 0,-1 1 0 0 0,1-1 1 0 0,0 1-1 0 0,-1-1 1 0 0,1 1-1 0 0,-1-1 1 0 0,0 1-1 0 0,1 0 0 0 0,-1 0 1 0 0,0 0-1 0 0,0 0 1 0 0,0 0-1 0 0,-2-1 1 0 0,-3 8 554 0 0,6 14-451 0 0,2-6-26 0 0,0 5-88 0 0,0 1-1 0 0,2 0 0 0 0,0-1 0 0 0,1 1 0 0 0,1-1 0 0 0,1 0 1 0 0,11 23-1 0 0,-7-29-1048 0 0,-10-12 819 0 0,1-1 1 0 0,-1 0 0 0 0,0 0 0 0 0,1 1-1 0 0,-1-1 1 0 0,0 0 0 0 0,1 0-1 0 0,-1 0 1 0 0,0 0 0 0 0,1 0 0 0 0,-1 0-1 0 0,1 1 1 0 0,-1-1 0 0 0,0 0-1 0 0,1 0 1 0 0,-1 0 0 0 0,0 0 0 0 0,1 0-1 0 0,-1 0 1 0 0,1-1 0 0 0,-1 1 0 0 0,0 0-1 0 0,1 0 1 0 0,-1 0 0 0 0,0 0-1 0 0,1 0 1 0 0,-1 0 0 0 0,0-1 0 0 0,1 1-1 0 0,-1 0 1 0 0,0 0 0 0 0,1-1-1 0 0,-1 1 1 0 0,0 0 0 0 0,0 0 0 0 0,1-1-1 0 0,-1 1 1 0 0,0 0 0 0 0,0-1-1 0 0,1 1 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6617 0 0,'1'6'3481'0'0,"1"4"-2137"0"0,1 7-335 0 0,0 3-49 0 0,-2 7-152 0 0,-1 3-144 0 0,0 3-152 0 0,0 1-160 0 0,0 2-152 0 0,0 0-224 0 0,1 1-536 0 0,2-3-1072 0 0,-2-3-1361 0 0,0-5-3608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66 6833 0 0,'-21'-8'1785'0'0,"5"2"-195"0"0,16 6-1514 0 0,0 0 1 0 0,0 0-1 0 0,-1 0 1 0 0,1 0-1 0 0,0 0 1 0 0,0-1-1 0 0,0 1 0 0 0,0 0 1 0 0,0 0-1 0 0,0 0 1 0 0,0 0-1 0 0,0 0 1 0 0,-1 0-1 0 0,1 0 1 0 0,0 0-1 0 0,0 0 1 0 0,0 0-1 0 0,0 0 1 0 0,0 0-1 0 0,0 0 1 0 0,-1 0-1 0 0,1 0 1 0 0,0 0-1 0 0,0 0 1 0 0,0 0-1 0 0,0 0 1 0 0,0 0-1 0 0,0 0 1 0 0,-1 0-1 0 0,1 0 1 0 0,0 0-1 0 0,0 0 1 0 0,0 0-1 0 0,0 0 1 0 0,0 0-1 0 0,0 0 1 0 0,-1 0-1 0 0,1 0 1 0 0,0 0-1 0 0,0 0 1 0 0,0 0-1 0 0,0 0 1 0 0,0 1-1 0 0,0-1 1 0 0,0 0-1 0 0,0 0 1 0 0,0 0-1 0 0,0 0 1 0 0,-1 0-1 0 0,1 0 1 0 0,0 0-1 0 0,0 1 1 0 0,0-1-1 0 0,0 0 1 0 0,0 0-1 0 0,0 0 0 0 0,0 0 1 0 0,0 0-1 0 0,8 25 745 0 0,-1 0-1 0 0,5 40 0 0 0,-9-45-862 0 0,0-1 0 0 0,1 0 0 0 0,1 0 0 0 0,1 0 0 0 0,16 34 0 0 0,-22-51 11 0 0,1-1-1 0 0,0 1 1 0 0,0-1 0 0 0,0 1 0 0 0,0-1-1 0 0,0 1 1 0 0,0-1 0 0 0,0 0 0 0 0,0 0-1 0 0,0 1 1 0 0,1-1 0 0 0,-1 0 0 0 0,0 0-1 0 0,1 0 1 0 0,-1 0 0 0 0,1 0 0 0 0,-1-1-1 0 0,1 1 1 0 0,2 1 0 0 0,-3-3 13 0 0,0 1 0 0 0,0 0 1 0 0,1 0-1 0 0,-1 0 0 0 0,0-1 1 0 0,0 1-1 0 0,0-1 0 0 0,0 1 1 0 0,0-1-1 0 0,0 1 0 0 0,0-1 1 0 0,0 1-1 0 0,-1-1 1 0 0,1 0-1 0 0,0 1 0 0 0,0-1 1 0 0,0 0-1 0 0,-1 0 0 0 0,1 0 1 0 0,0 0-1 0 0,-1 0 0 0 0,2-1 1 0 0,2-5-12 0 0,-1-1-1 0 0,1 1 1 0 0,-1-1 0 0 0,0 0 0 0 0,-1-1 0 0 0,2-10 0 0 0,1-4 41 0 0,-1 0-1 0 0,-1-1 1 0 0,-1 0-1 0 0,-2 1 1 0 0,0-1-1 0 0,-1 0 1 0 0,-9-43-1 0 0,10 66-117 0 0,0-1-1 0 0,-1 1 1 0 0,1 0 0 0 0,-1-1 0 0 0,1 1-1 0 0,-1 0 1 0 0,1 0 0 0 0,-1-1 0 0 0,1 1-1 0 0,-1 0 1 0 0,0 0 0 0 0,0 0 0 0 0,0 0-1 0 0,0 0 1 0 0,0 0 0 0 0,0 0-1 0 0,0 0 1 0 0,0 0 0 0 0,0 0 0 0 0,0 0-1 0 0,0 1 1 0 0,-1-1 0 0 0,1 1 0 0 0,0-1-1 0 0,0 1 1 0 0,-1-1 0 0 0,1 1-1 0 0,-1 0 1 0 0,1-1 0 0 0,0 1 0 0 0,-3 0-1 0 0,0 1-464 0 0,0-1-1 0 0,0 1 1 0 0,0 1 0 0 0,0-1-1 0 0,0 0 1 0 0,0 1-1 0 0,1 0 1 0 0,-1 0-1 0 0,-5 4 1 0 0,-10 7-3379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5313 0 0,'-1'1'1696'0'0,"2"2"-287"0"0,2-2-73 0 0,3 0-104 0 0,4 0-143 0 0,4 1-249 0 0,3-1-240 0 0,2-1-200 0 0,0 0-168 0 0,0 0-104 0 0,-2 0-56 0 0,2 0-32 0 0,-2-1-48 0 0,1-1-392 0 0,-2 1-824 0 0,1-1-1097 0 0,-1 2-3888 0 0</inkml:trace>
  <inkml:trace contextRef="#ctx0" brushRef="#br0" timeOffset="0.92">333 1 4585 0 0,'-4'32'7879'0'0,"-4"1"-5258"0"0,5-25-2636 0 0,1 1 1 0 0,0-1-1 0 0,0 0 1 0 0,1 1-1 0 0,0 0 0 0 0,1-1 1 0 0,0 1-1 0 0,1 9 1 0 0,-1-16 7 0 0,1-1 0 0 0,-1 1 0 0 0,1-1 0 0 0,0 1 0 0 0,0-1 0 0 0,-1 0 1 0 0,1 1-1 0 0,0-1 0 0 0,0 0 0 0 0,0 0 0 0 0,1 0 0 0 0,-1 0 0 0 0,0 0 0 0 0,0 0 0 0 0,1 0 0 0 0,-1 0 1 0 0,0 0-1 0 0,1 0 0 0 0,-1-1 0 0 0,1 1 0 0 0,-1-1 0 0 0,1 1 0 0 0,-1-1 0 0 0,1 0 0 0 0,-1 1 0 0 0,1-1 0 0 0,3 0 1 0 0,52-1-470 0 0,-35-1-285 0 0,-13 2 123 0 0,0 0-1093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0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6297 0 0,'-4'12'563'0'0,"0"-1"0"0"0,1 1 0 0 0,0 0 0 0 0,1 0 0 0 0,1 0-1 0 0,-1 18 1 0 0,2-28-551 0 0,0 0 0 0 0,0 1 0 0 0,0-1 0 0 0,0 0 0 0 0,1 0 0 0 0,-1 0-1 0 0,1 0 1 0 0,-1 1 0 0 0,1-1 0 0 0,0 0 0 0 0,0 0 0 0 0,0 0 0 0 0,0-1 0 0 0,0 1-1 0 0,0 0 1 0 0,1 0 0 0 0,-1 0 0 0 0,1-1 0 0 0,-1 1 0 0 0,1-1 0 0 0,-1 1-1 0 0,1-1 1 0 0,0 0 0 0 0,0 0 0 0 0,0 0 0 0 0,0 0 0 0 0,0 0 0 0 0,0 0 0 0 0,0 0-1 0 0,0 0 1 0 0,0-1 0 0 0,0 1 0 0 0,0-1 0 0 0,0 0 0 0 0,0 1 0 0 0,1-1 0 0 0,-1 0-1 0 0,0 0 1 0 0,0-1 0 0 0,0 1 0 0 0,1 0 0 0 0,-1-1 0 0 0,2 0 0 0 0,1 0-565 0 0,0 0-1 0 0,0 0 1 0 0,-1 0 0 0 0,1 0 0 0 0,-1-1 0 0 0,9-4 0 0 0,1-2-3542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8410 0 0,'12'4'6975'0'0,"10"1"-6147"0"0,66 8 220 0 0,-88-13-995 0 0,0 1 0 0 0,-1 0-1 0 0,1-1 1 0 0,0 1 0 0 0,-1 0 0 0 0,1-1 0 0 0,0 1-1 0 0,-1 0 1 0 0,1-1 0 0 0,-1 1 0 0 0,1-1 0 0 0,0 1 0 0 0,-1-1-1 0 0,0 1 1 0 0,1-1 0 0 0,-1 1 0 0 0,1-1 0 0 0,-1 1-1 0 0,0-1 1 0 0,1 0 0 0 0,-1 1 0 0 0,-1-1 0 0 0,-17 13 238 0 0,16-10-282 0 0,0-1 0 0 0,0 1-1 0 0,0-1 1 0 0,0 1 0 0 0,0 0 0 0 0,1 0 0 0 0,-1 0 0 0 0,1 0 0 0 0,0 1 0 0 0,0-1 0 0 0,0 1 0 0 0,0-1 0 0 0,1 1-1 0 0,0 0 1 0 0,-1 0 0 0 0,1-1 0 0 0,1 1 0 0 0,-1 0 0 0 0,0 0 0 0 0,1 5 0 0 0,0-3-22 0 0,0-1 1 0 0,0 0-1 0 0,0 1 1 0 0,1-1-1 0 0,0 1 0 0 0,0-1 1 0 0,0 0-1 0 0,1 0 1 0 0,0 1-1 0 0,0-1 1 0 0,0 0-1 0 0,0-1 0 0 0,1 1 1 0 0,5 6-1 0 0,-8-10 15 0 0,1 0-1 0 0,-1-1 0 0 0,0 1 1 0 0,1-1-1 0 0,0 1 0 0 0,-1-1 1 0 0,1 1-1 0 0,-1-1 0 0 0,1 0 0 0 0,-1 1 1 0 0,1-1-1 0 0,0 0 0 0 0,-1 1 1 0 0,1-1-1 0 0,0 0 0 0 0,-1 0 1 0 0,1 1-1 0 0,0-1 0 0 0,-1 0 1 0 0,1 0-1 0 0,0 0 0 0 0,0 0 0 0 0,-1 0 1 0 0,1 0-1 0 0,0 0 0 0 0,-1 0 1 0 0,1 0-1 0 0,0-1 0 0 0,0 1 1 0 0,-1 0-1 0 0,1 0 0 0 0,0-1 1 0 0,-1 1-1 0 0,1 0 0 0 0,-1-1 1 0 0,1 1-1 0 0,0 0 0 0 0,-1-1 0 0 0,1 1 1 0 0,-1-1-1 0 0,1 1 0 0 0,-1-1 1 0 0,1 0-1 0 0,-1 1 0 0 0,0-1 1 0 0,1 1-1 0 0,-1-1 0 0 0,0 0 1 0 0,1 1-1 0 0,-1-2 0 0 0,21-43 630 0 0,-17 34-394 0 0,2-3-59 0 0,-3 10-158 0 0,0-1 0 0 0,-1 1 1 0 0,0-1-1 0 0,0 0 0 0 0,0 0 0 0 0,-1 1 0 0 0,0-1 0 0 0,0 0 0 0 0,0-1 0 0 0,0 1 0 0 0,-1 0 0 0 0,0-6 0 0 0,0 10-239 0 0,-1 0 0 0 0,1 1 0 0 0,0-1-1 0 0,-1 1 1 0 0,1-1 0 0 0,-1 1 0 0 0,0-1 0 0 0,1 1 0 0 0,-1-1 0 0 0,1 1 0 0 0,-1-1-1 0 0,0 1 1 0 0,1-1 0 0 0,-1 1 0 0 0,0 0 0 0 0,1 0 0 0 0,-1-1 0 0 0,0 1 0 0 0,0 0-1 0 0,1 0 1 0 0,-1 0 0 0 0,0 0 0 0 0,0 0 0 0 0,1 0 0 0 0,-1 0 0 0 0,-1 0 0 0 0,-22 3-8100 0 0,21-3 6473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1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8442 0 0,'2'17'7900'0'0,"1"-3"-7876"0"0,0 0-1 0 0,0 0 1 0 0,1-1 0 0 0,8 17 0 0 0,-9-22-25 0 0,1-1 0 0 0,1 0 0 0 0,0 0 0 0 0,-1 0 0 0 0,2-1 0 0 0,10 11 0 0 0,-15-16 5 0 0,0 0 0 0 0,0 0 0 0 0,0 0-1 0 0,0-1 1 0 0,0 1 0 0 0,1-1 0 0 0,-1 1 0 0 0,0-1 0 0 0,0 1 0 0 0,0-1 0 0 0,1 1 0 0 0,-1-1 0 0 0,0 0 0 0 0,0 0 0 0 0,1 0 0 0 0,-1 0 0 0 0,0 0-1 0 0,1 0 1 0 0,-1 0 0 0 0,2 0 0 0 0,-1-1 2 0 0,0 0 0 0 0,-1 0 0 0 0,1-1 0 0 0,0 1 0 0 0,-1 0 0 0 0,1 0-1 0 0,-1-1 1 0 0,0 1 0 0 0,1-1 0 0 0,-1 1 0 0 0,0-1 0 0 0,0 0 0 0 0,0 0 0 0 0,0 1 0 0 0,0-1-1 0 0,0 0 1 0 0,0-3 0 0 0,3-5-84 0 0,-1 0 0 0 0,0 0-1 0 0,-1 0 1 0 0,0 0-1 0 0,-1 0 1 0 0,0 0 0 0 0,-1-15-1 0 0,0 22-37 0 0,0 0-1 0 0,0 0 0 0 0,0 0 1 0 0,0 0-1 0 0,-1 0 1 0 0,1 1-1 0 0,-1-1 1 0 0,0 0-1 0 0,0 0 0 0 0,0 0 1 0 0,0 0-1 0 0,0 1 1 0 0,-1-1-1 0 0,1 1 0 0 0,-1-1 1 0 0,0 1-1 0 0,0-1 1 0 0,1 1-1 0 0,-2 0 0 0 0,1 0 1 0 0,0 0-1 0 0,0 0 1 0 0,-1 0-1 0 0,1 0 0 0 0,-1 1 1 0 0,1-1-1 0 0,-1 1 1 0 0,0 0-1 0 0,-3-2 0 0 0,3 4 90 0 0,0-1 0 0 0,0 0 0 0 0,0 1 0 0 0,0-1 0 0 0,0 1 0 0 0,0 0 0 0 0,1 0 0 0 0,-1 0 0 0 0,0 0 0 0 0,1 0 0 0 0,-1 1 0 0 0,0 0 0 0 0,1-1 0 0 0,0 1 0 0 0,-1 0 0 0 0,1 0 0 0 0,0 0 0 0 0,-3 3 0 0 0,2-1-6 0 0,-1 0-1 0 0,0 0 1 0 0,1 0-1 0 0,0 0 1 0 0,0 0-1 0 0,0 1 1 0 0,1 0-1 0 0,-1-1 1 0 0,-2 9-1 0 0,5-12 21 0 0,0 0-1 0 0,0 0 1 0 0,-1-1-1 0 0,1 1 1 0 0,0 0 0 0 0,0-1-1 0 0,0 1 1 0 0,0 0-1 0 0,0 0 1 0 0,0-1-1 0 0,0 1 1 0 0,1 0 0 0 0,-1-1-1 0 0,0 1 1 0 0,0 0-1 0 0,0-1 1 0 0,1 1-1 0 0,-1 0 1 0 0,0-1 0 0 0,1 1-1 0 0,-1 0 1 0 0,1-1-1 0 0,-1 1 1 0 0,1-1-1 0 0,-1 1 1 0 0,1-1 0 0 0,-1 1-1 0 0,1-1 1 0 0,-1 1-1 0 0,2-1 1 0 0,0 1 1 0 0,0 0-1 0 0,0-1 1 0 0,0 1 0 0 0,0-1 0 0 0,0 1-1 0 0,0-1 1 0 0,0 0 0 0 0,1 0-1 0 0,-1 0 1 0 0,3 0 0 0 0,47-12 71 0 0,-1-9 208 0 0,-50 21-278 0 0,-1 0 1 0 0,1 0-1 0 0,-1 0 1 0 0,0 1 0 0 0,1-1-1 0 0,-1 0 1 0 0,1 0-1 0 0,-1 1 1 0 0,0-1-1 0 0,1 0 1 0 0,-1 1-1 0 0,0-1 1 0 0,0 0-1 0 0,1 1 1 0 0,-1-1-1 0 0,0 1 1 0 0,0-1 0 0 0,0 0-1 0 0,1 1 1 0 0,-1-1-1 0 0,0 1 1 0 0,0-1-1 0 0,0 0 1 0 0,0 1-1 0 0,0-1 1 0 0,0 1-1 0 0,0-1 1 0 0,0 1 0 0 0,0-1-1 0 0,0 1 1 0 0,0-1-1 0 0,0 0 1 0 0,0 1-1 0 0,0-1 1 0 0,0 1-1 0 0,0-1 1 0 0,-1 1-1 0 0,1-1 1 0 0,0 0 0 0 0,0 1-1 0 0,-1 0 1 0 0,-5 25-1961 0 0,5-24 1682 0 0,-10 53-2388 0 0,3-7 2112 0 0,-7-5 3716 0 0,7-52-428 0 0,8 4-2450 0 0,9 10-294 0 0,-6-3 36 0 0,1 1 0 0 0,-1-1-1 0 0,0 0 1 0 0,1 0 0 0 0,-1 0 0 0 0,1 0-1 0 0,0-1 1 0 0,-1 0 0 0 0,1 1 0 0 0,0-1-1 0 0,0-1 1 0 0,0 1 0 0 0,0 0 0 0 0,0-1-1 0 0,0 0 1 0 0,0 0 0 0 0,0 0 0 0 0,0-1 0 0 0,0 1-1 0 0,0-1 1 0 0,0 0 0 0 0,0 0 0 0 0,-1 0-1 0 0,1 0 1 0 0,0-1 0 0 0,-1 0 0 0 0,1 0-1 0 0,-1 0 1 0 0,1 0 0 0 0,4-4 0 0 0,-8 16-2899 0 0,8 11-1878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4:10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10634 0 0,'5'-6'1073'0'0,"1"1"-1"0"0,-1 0 1 0 0,1 0-1 0 0,0 0 1 0 0,1 1 0 0 0,7-4-1 0 0,-7 4-883 0 0,0 0 0 0 0,0 1 0 0 0,1 0 0 0 0,0 0-1 0 0,0 1 1 0 0,0 0 0 0 0,0 0 0 0 0,0 0 0 0 0,13 1 0 0 0,-20 1-164 0 0,0 0 1 0 0,1 0-1 0 0,-1 0 1 0 0,0 0-1 0 0,1 1 1 0 0,-1-1-1 0 0,0 1 0 0 0,0-1 1 0 0,0 1-1 0 0,1-1 1 0 0,-1 1-1 0 0,0-1 1 0 0,0 1-1 0 0,0 0 0 0 0,0 0 1 0 0,0 0-1 0 0,0 0 1 0 0,0 0-1 0 0,0-1 1 0 0,-1 2-1 0 0,1-1 0 0 0,0 0 1 0 0,1 2-1 0 0,-1 0-55 0 0,0 0 1 0 0,0 1-1 0 0,0-1 0 0 0,0 1 0 0 0,0-1 1 0 0,-1 1-1 0 0,0 0 0 0 0,0 5 0 0 0,-1 6-557 0 0,0 0-1 0 0,-2 0 0 0 0,-3 15 1 0 0,-9 13-1095 0 0,11-31 244 0 0,0-1 1 0 0,0 1 0 0 0,-2 15 0 0 0,7-23-1023 0 0</inkml:trace>
  <inkml:trace contextRef="#ctx0" brushRef="#br0" timeOffset="1">403 146 11202 0 0,'0'0'1689'0'0,"1"0"-729"0"0,-1 1-232 0 0,1 0-288 0 0,-1 2-272 0 0,0-2-240 0 0,0 1-320 0 0,1 2-624 0 0,1 0-784 0 0,-1 0-761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8:3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67 107 10362 0 0,'-15'12'3976'0'0,"-20"21"-2511"0"0,33-31-1503 0 0,1 0 0 0 0,-1-1 0 0 0,1 1 0 0 0,-1 0 1 0 0,1 0-1 0 0,0 0 0 0 0,0 0 0 0 0,0 1 0 0 0,0-1 1 0 0,0 0-1 0 0,0 0 0 0 0,1 1 0 0 0,-1-1 0 0 0,1 0 1 0 0,-1 5-1 0 0,2-7 37 0 0,-1 1 1 0 0,0-1-1 0 0,0 1 1 0 0,0-1-1 0 0,1 1 1 0 0,-1-1-1 0 0,0 1 1 0 0,1-1-1 0 0,-1 1 1 0 0,0-1-1 0 0,1 0 1 0 0,-1 1-1 0 0,1-1 0 0 0,-1 0 1 0 0,1 1-1 0 0,-1-1 1 0 0,1 0-1 0 0,-1 1 1 0 0,1-1-1 0 0,-1 0 1 0 0,1 0-1 0 0,-1 0 1 0 0,1 0-1 0 0,-1 1 1 0 0,1-1-1 0 0,-1 0 1 0 0,1 0-1 0 0,-1 0 1 0 0,1 0-1 0 0,0 0 0 0 0,-1 0 1 0 0,1 0-1 0 0,-1 0 1 0 0,1-1-1 0 0,-1 1 1 0 0,1 0-1 0 0,-1 0 1 0 0,1 0-1 0 0,-1-1 1 0 0,1 1-1 0 0,-1 0 1 0 0,1 0-1 0 0,-1-1 1 0 0,1 0-1 0 0,25-12 168 0 0,55-45 1871 0 0,-63 43-1726 0 0,0 1 1 0 0,2 1 0 0 0,-1 1-1 0 0,1 0 1 0 0,1 2-1 0 0,27-11 1 0 0,-30 16 21 0 0,0 0 0 0 0,1 2-1 0 0,-1 0 1 0 0,1 1 0 0 0,-1 1 0 0 0,1 0 0 0 0,0 2 0 0 0,30 4 0 0 0,-1 5 341 0 0,-1 1 1 0 0,50 20 0 0 0,-63-21-584 0 0,-1-2 1 0 0,1-1-1 0 0,0-2 0 0 0,1-1 1 0 0,-1-1-1 0 0,1-2 1 0 0,0-2-1 0 0,63-9 1 0 0,40-6 354 0 0,0 7 0 0 0,225 12 0 0 0,18 11-92 0 0,-127-23-251 0 0,62-6 762 0 0,190-18-224 0 0,-366 18-428 0 0,1 6 0 0 0,1 6 0 0 0,204 22-1 0 0,163 15-132 0 0,-12-3-2 0 0,-258 16 796 0 0,-163-28-936 0 0,114 11 1 0 0,-183-29-118 0 0,25 2-141 0 0,-31-3 182 0 0,0 0 0 0 0,0 1 0 0 0,0-1 0 0 0,1 0 0 0 0,-1 0 0 0 0,0 1-1 0 0,0-1 1 0 0,0 0 0 0 0,0 1 0 0 0,0-1 0 0 0,0 1 0 0 0,0 0-1 0 0,0-1 1 0 0,0 1 0 0 0,0 0 0 0 0,0 0 0 0 0,-1-1 0 0 0,1 1-1 0 0,0 0 1 0 0,1 1 0 0 0,-2-1-67 0 0,-1-1-1 0 0,1 1 1 0 0,0-1 0 0 0,0 1-1 0 0,0-1 1 0 0,0 1 0 0 0,0-1-1 0 0,-1 0 1 0 0,1 1 0 0 0,0-1-1 0 0,0 1 1 0 0,-1-1 0 0 0,1 0-1 0 0,0 1 1 0 0,0-1 0 0 0,-1 0-1 0 0,1 1 1 0 0,-1-1 0 0 0,1 0-1 0 0,0 1 1 0 0,-1-1-1 0 0,1 0 1 0 0,-1 0 0 0 0,1 0-1 0 0,0 1 1 0 0,-1-1 0 0 0,1 0-1 0 0,-1 0 1 0 0,1 0 0 0 0,-1 0-1 0 0,-16 4-6611 0 0,3-2-1379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13259 0 0,'-1'0'4'0'0,"0"1"0"0"0,1 0 0 0 0,-1-1 0 0 0,0 1 0 0 0,0 0 0 0 0,1-1 0 0 0,-1 1 0 0 0,1 0 1 0 0,-1 0-1 0 0,1-1 0 0 0,-1 1 0 0 0,1 0 0 0 0,-1 0 0 0 0,1 0 0 0 0,0 0 0 0 0,-1 0 0 0 0,1 0 0 0 0,0 0 0 0 0,0-1 0 0 0,0 1 1 0 0,0 0-1 0 0,0 0 0 0 0,0 0 0 0 0,0 0 0 0 0,0 0 0 0 0,0 0 0 0 0,0 0 0 0 0,1 1 0 0 0,0-1-12 0 0,0 1 0 0 0,0-1-1 0 0,0 0 1 0 0,0 0 0 0 0,0 0-1 0 0,1 0 1 0 0,-1 0 0 0 0,0 0 0 0 0,1 0-1 0 0,-1-1 1 0 0,1 1 0 0 0,-1 0-1 0 0,1-1 1 0 0,2 2 0 0 0,9 1-44 0 0,0-1 0 0 0,0 0 0 0 0,14 0 0 0 0,-24-2 74 0 0,25 4 159 0 0,0 0 0 0 0,0 1-1 0 0,0 2 1 0 0,-1 1 0 0 0,0 1 0 0 0,-1 1 0 0 0,31 17 0 0 0,167 111 718 0 0,-182-110-934 0 0,-7-5 89 0 0,-2 2 1 0 0,0 2 0 0 0,-2 1-1 0 0,43 49 1 0 0,-54-52 30 0 0,-1 1 0 0 0,-1 0 0 0 0,-2 1 1 0 0,0 1-1 0 0,-2 1 0 0 0,17 48 0 0 0,-13-14 328 0 0,-2 1 0 0 0,-3 1 0 0 0,-2 0-1 0 0,-4 0 1 0 0,-1 100 0 0 0,-10-39 541 0 0,-41 240 0 0 0,36-317-581 0 0,-17 56 0 0 0,-3-33-1427 0 0,20-54-1915 0 0,-22 33 1 0 0,22-38-865 0 0,1-1-2424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6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13763 0 0,'-35'14'1436'0'0,"20"-2"-1204"0"0,14-12-231 0 0,1 1-1 0 0,0-1 1 0 0,0 0 0 0 0,0 1 0 0 0,0-1 0 0 0,-1 0 0 0 0,1 1 0 0 0,0-1 0 0 0,0 0-1 0 0,0 1 1 0 0,0-1 0 0 0,0 0 0 0 0,0 1 0 0 0,0-1 0 0 0,0 0 0 0 0,0 1-1 0 0,0-1 1 0 0,0 1 0 0 0,0-1 0 0 0,0 0 0 0 0,0 1 0 0 0,0-1 0 0 0,1 0 0 0 0,-1 1-1 0 0,0-1 1 0 0,0 0 0 0 0,0 1 0 0 0,0-1 0 0 0,1 0 0 0 0,-1 0 0 0 0,0 1 0 0 0,0-1-1 0 0,1 0 1 0 0,-1 1 0 0 0,0-1 0 0 0,1 0 0 0 0,-1 0 0 0 0,1 1 0 0 0,2 0-11 0 0,1 0 0 0 0,-1 0 0 0 0,1 0 0 0 0,0 0 0 0 0,0-1 0 0 0,-1 0 0 0 0,1 1 0 0 0,0-1 0 0 0,0-1 1 0 0,0 1-1 0 0,-1 0 0 0 0,5-2 0 0 0,16 1 57 0 0,-7 2 45 0 0,1 1 0 0 0,-1 1-1 0 0,0 1 1 0 0,0 1 0 0 0,25 9 0 0 0,79 44 149 0 0,-82-37-142 0 0,70 25 0 0 0,-30-25 386 0 0,-79-21-473 0 0,0 0-1 0 0,0 0 1 0 0,0 0-1 0 0,0 0 1 0 0,0 0-1 0 0,0 0 1 0 0,1 0-1 0 0,-1 0 1 0 0,0 0-1 0 0,0 0 1 0 0,0 0-1 0 0,0 0 1 0 0,0 1-1 0 0,0-1 1 0 0,0 0-1 0 0,0 0 1 0 0,1 0-1 0 0,-1 0 1 0 0,0 0-1 0 0,0 0 1 0 0,0 0-1 0 0,0 0 1 0 0,0 0-1 0 0,0 0 1 0 0,0 0-1 0 0,0 1 1 0 0,0-1-1 0 0,0 0 1 0 0,0 0-1 0 0,0 0 1 0 0,0 0 0 0 0,0 0-1 0 0,0 0 1 0 0,0 0-1 0 0,0 0 1 0 0,0 1-1 0 0,1-1 1 0 0,-2 0-1 0 0,1 0 1 0 0,0 0-1 0 0,0 0 1 0 0,0 0-1 0 0,0 0 1 0 0,0 0-1 0 0,0 1 1 0 0,0-1-1 0 0,0 0 1 0 0,0 0-1 0 0,0 0 1 0 0,0 0-1 0 0,0 0 1 0 0,0 0-1 0 0,0 0 1 0 0,0 0-1 0 0,0 0 1 0 0,0 1-1 0 0,0-1 1 0 0,0 0-1 0 0,-1 0 1 0 0,1 0-1 0 0,0 0 1 0 0,0 0-1 0 0,0 0 1 0 0,0 0-1 0 0,0 0 1 0 0,0 0-1 0 0,0 0 1 0 0,0 0-1 0 0,-1 0 1 0 0,-13 6 302 0 0,-18 2-133 0 0,-107 11 51 0 0,98-16-63 0 0,-1 2-1 0 0,1 2 1 0 0,-64 20-1 0 0,103-26-145 0 0,-1 0-1 0 0,1 0 0 0 0,-1 0 0 0 0,1 0 1 0 0,-1 1-1 0 0,1-1 0 0 0,0 1 0 0 0,-1 0 1 0 0,1-1-1 0 0,0 1 0 0 0,0 0 0 0 0,0 0 1 0 0,1 0-1 0 0,-1 1 0 0 0,0-1 0 0 0,1 0 1 0 0,0 1-1 0 0,-1-1 0 0 0,1 1 0 0 0,0-1 1 0 0,0 1-1 0 0,0 0 0 0 0,1-1 0 0 0,-1 1 1 0 0,1 0-1 0 0,-1 0 0 0 0,1-1 0 0 0,0 5 1 0 0,1 6-61 0 0,1 0 0 0 0,0 0 0 0 0,0-1 0 0 0,2 1 1 0 0,4 12-1 0 0,2 7 47 0 0,3 25-65 0 0,-8-31 15 0 0,1 0 0 0 0,1 0 0 0 0,18 40 0 0 0,-24-63 37 0 0,1 0 0 0 0,0 0-1 0 0,0 0 1 0 0,0 0 0 0 0,1-1-1 0 0,-1 1 1 0 0,0-1-1 0 0,1 0 1 0 0,0 0 0 0 0,-1 0-1 0 0,1 0 1 0 0,0 0 0 0 0,0-1-1 0 0,0 1 1 0 0,0-1-1 0 0,0 0 1 0 0,1 1 0 0 0,-1-2-1 0 0,0 1 1 0 0,1 0 0 0 0,-1-1-1 0 0,0 1 1 0 0,1-1-1 0 0,-1 0 1 0 0,1 0 0 0 0,5-1-1 0 0,9-2-251 0 0,1 0 1 0 0,-1-1-1 0 0,32-12 0 0 0,-22 6-620 0 0,6 1-329 0 0,-7 1-1256 0 0,0-1 0 0 0,33-15 1 0 0,-27 6-2760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19140 0 0,'-3'6'-16'0'0,"0"-1"0"0"0,1 1-1 0 0,-1 0 1 0 0,1 0 0 0 0,1 1-1 0 0,-1-1 1 0 0,1 0 0 0 0,0 1 0 0 0,1-1-1 0 0,-1 0 1 0 0,1 1 0 0 0,1 8 0 0 0,3 10-878 0 0,12 46 0 0 0,-5-23-354 0 0,-2 10 591 0 0,-3 1 1 0 0,-2 64-1 0 0,-2-55 681 0 0,9 69 0 0 0,-9-148-1600 0 0,1-9 1909 0 0,1 0 0 0 0,0 0 0 0 0,1 0 0 0 0,1 0 0 0 0,11-23-1 0 0,-12 37-273 0 0,-1 0 0 0 0,1 1 0 0 0,0-1-1 0 0,0 1 1 0 0,1 0 0 0 0,0 0-1 0 0,0 1 1 0 0,0-1 0 0 0,0 1-1 0 0,1 1 1 0 0,-1-1 0 0 0,1 1-1 0 0,0 0 1 0 0,7-1 0 0 0,14-4-296 0 0,1 1 0 0 0,38-3 0 0 0,7-2-1780 0 0,-69 11 1550 0 0,1 0 0 0 0,-1 0 0 0 0,0-1 1 0 0,0 0-1 0 0,-1 0 0 0 0,1 0 0 0 0,0 0 0 0 0,-1-1 0 0 0,1 1 0 0 0,-1-1 0 0 0,0 0 0 0 0,0-1 0 0 0,7-6 0 0 0,7-5-3461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15579 0 0,'118'12'867'0'0,"46"3"-897"0"0,-79-10-85 0 0,-132-8-206 0 0,-56 2 0 0 0,85 2 588 0 0,0 1 0 0 0,0 0-1 0 0,1 1 1 0 0,-1 1 0 0 0,0 1 0 0 0,1 0-1 0 0,-24 12 1 0 0,37-16-197 0 0,1 1-1 0 0,0 0 0 0 0,0 0 1 0 0,-1 1-1 0 0,1-1 1 0 0,0 1-1 0 0,1-1 1 0 0,-1 1-1 0 0,0 0 1 0 0,1 0-1 0 0,0 0 0 0 0,-1 1 1 0 0,1-1-1 0 0,1 0 1 0 0,-1 1-1 0 0,0-1 1 0 0,1 1-1 0 0,0 0 1 0 0,-2 6-1 0 0,2-4-34 0 0,1 0 0 0 0,0 1-1 0 0,0-1 1 0 0,0 0 0 0 0,1 1-1 0 0,0-1 1 0 0,0 0 0 0 0,1 0 0 0 0,-1 0-1 0 0,1 0 1 0 0,4 8 0 0 0,-1-4-145 0 0,0 1 0 0 0,1-1 0 0 0,0-1 0 0 0,0 1 0 0 0,1-1 0 0 0,0 0 0 0 0,1-1 0 0 0,0 1 0 0 0,1-2 1 0 0,-1 1-1 0 0,1-1 0 0 0,1 0 0 0 0,12 6 0 0 0,-17-11 13 0 0,0 0 1 0 0,1 0-1 0 0,-1-1 1 0 0,0 1-1 0 0,1-1 1 0 0,-1-1-1 0 0,1 1 1 0 0,-1-1-1 0 0,1 0 1 0 0,0 0-1 0 0,-1-1 1 0 0,11-1-1 0 0,0-3-70 0 0,-1 0 1 0 0,1-1-1 0 0,14-8 0 0 0,-11 6 50 0 0,-17 7 79 0 0,0 0 0 0 0,0 1 0 0 0,1 0 1 0 0,-1-1-1 0 0,0 1 0 0 0,0 0 0 0 0,1 0 1 0 0,-1 0-1 0 0,0 0 0 0 0,4 1 0 0 0,-5-1 32 0 0,0 0-1 0 0,-1 0 0 0 0,1 0 0 0 0,0 1 0 0 0,-1-1 0 0 0,1 0 0 0 0,0 0 0 0 0,-1 0 1 0 0,1 1-1 0 0,0-1 0 0 0,-1 0 0 0 0,1 1 0 0 0,-1-1 0 0 0,1 1 0 0 0,0-1 1 0 0,-1 1-1 0 0,1-1 0 0 0,-1 1 0 0 0,1-1 0 0 0,-1 1 0 0 0,0-1 0 0 0,1 1 0 0 0,-1-1 1 0 0,1 1-1 0 0,-1 0 0 0 0,0-1 0 0 0,0 1 0 0 0,1 0 0 0 0,-1-1 0 0 0,0 1 0 0 0,0 0 1 0 0,0-1-1 0 0,0 1 0 0 0,0 0 0 0 0,0 0 0 0 0,0 1 0 0 0,0-2 28 0 0,0 1-1 0 0,-1 0 0 0 0,1-1 1 0 0,-1 1-1 0 0,1 0 0 0 0,-1-1 0 0 0,1 1 1 0 0,-1-1-1 0 0,1 1 0 0 0,-1 0 1 0 0,1-1-1 0 0,-1 1 0 0 0,0-1 1 0 0,1 0-1 0 0,-1 1 0 0 0,0-1 1 0 0,1 0-1 0 0,-1 1 0 0 0,0-1 1 0 0,0 0-1 0 0,1 0 0 0 0,-1 1 1 0 0,-1-1-1 0 0,-23 3 218 0 0,14-2-168 0 0,5 1-61 0 0,0 0 0 0 0,1 0 0 0 0,0 1 0 0 0,0 0 0 0 0,0 0 0 0 0,0 0 0 0 0,0 0 0 0 0,0 1 0 0 0,1-1 0 0 0,0 1-1 0 0,-1 1 1 0 0,2-1 0 0 0,-1 0 0 0 0,-5 9 0 0 0,7-10-6 0 0,0 0-1 0 0,0 0 1 0 0,0 0 0 0 0,1 0 0 0 0,-1 0-1 0 0,1 0 1 0 0,0 1 0 0 0,0-1-1 0 0,0 1 1 0 0,0-1 0 0 0,0 0 0 0 0,1 1-1 0 0,0-1 1 0 0,0 1 0 0 0,0 0-1 0 0,0-1 1 0 0,0 1 0 0 0,1-1 0 0 0,-1 1-1 0 0,1-1 1 0 0,0 0 0 0 0,0 1-1 0 0,0-1 1 0 0,1 0 0 0 0,1 4-1 0 0,0-5-10 0 0,-1-1 0 0 0,0 0 0 0 0,1 0 0 0 0,-1-1 0 0 0,1 1-1 0 0,-1 0 1 0 0,1-1 0 0 0,0 0 0 0 0,-1 0 0 0 0,1 1-1 0 0,-1-1 1 0 0,4-1 0 0 0,11 2-34 0 0,70 19-90 0 0,-45-10-407 0 0,46 5 1 0 0,-74-13-96 0 0,1-1 0 0 0,-1-1 0 0 0,1 0 0 0 0,0-1 0 0 0,-1-1 0 0 0,0 0 0 0 0,17-6 0 0 0,10-6-2085 0 0,1-5-1763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19908 0 0,'-3'2'10'0'0,"-1"0"-1"0"0,1 1 1 0 0,-1-1 0 0 0,1 1-1 0 0,0-1 1 0 0,0 1-1 0 0,0 0 1 0 0,0 0-1 0 0,0 1 1 0 0,0-1 0 0 0,1 1-1 0 0,0-1 1 0 0,0 1-1 0 0,0 0 1 0 0,0-1-1 0 0,1 1 1 0 0,-1 0 0 0 0,1 0-1 0 0,0 0 1 0 0,0 0-1 0 0,0 1 1 0 0,1-1-1 0 0,-1 5 1 0 0,0 12-674 0 0,2 1 0 0 0,0-1 1 0 0,6 32-1 0 0,-2-13 31 0 0,15 201-1297 0 0,-3-27-5624 0 0,-11-166 3013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1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55 16588 0 0,'-2'6'104'0'0,"1"1"0"0"0,-1-1 0 0 0,1 0 0 0 0,0 0 0 0 0,1 1 0 0 0,-1-1 0 0 0,1 1 0 0 0,1-1 0 0 0,-1 0 0 0 0,1 1 1 0 0,2 9-1 0 0,3 18-1758 0 0,-6-34 1642 0 0,0 1 0 0 0,0-1 0 0 0,0 0 0 0 0,0 0 0 0 0,0 1 0 0 0,0-1 0 0 0,0 0 0 0 0,0 0 0 0 0,1 1 0 0 0,-1-1 0 0 0,0 0 0 0 0,0 1 1 0 0,0-1-1 0 0,0 0 0 0 0,0 0 0 0 0,-1 1 0 0 0,1-1 0 0 0,0 0 0 0 0,0 1 0 0 0,0-1 0 0 0,0 0 0 0 0,0 0 0 0 0,0 1 0 0 0,0-1 0 0 0,0 0 0 0 0,-1 0 0 0 0,1 1 0 0 0,0-1 0 0 0,0 0 0 0 0,0 0 0 0 0,-1 0 0 0 0,1 1 0 0 0,0-1 0 0 0,0 0 0 0 0,-1 0 0 0 0,1 0 0 0 0,0 0 0 0 0,0 1 0 0 0,-1-1 0 0 0,1 0 0 0 0,0 0 0 0 0,0 0 0 0 0,-1 0 0 0 0,1 0 0 0 0,0 0 0 0 0,0 0 0 0 0,-1 0 0 0 0,1 0 0 0 0,0 0 0 0 0,-1 0 0 0 0,1 0 0 0 0,0 0 0 0 0,0 0 0 0 0,-1 0 0 0 0,1 0 0 0 0,0 0 0 0 0,-1 0 0 0 0,1-1 0 0 0,0 1 0 0 0,0 0 0 0 0,-1 0 0 0 0,1 0 0 0 0,0 0 0 0 0,0 0 0 0 0,0-1 0 0 0,-1 1 0 0 0,1 0 0 0 0,0 0 0 0 0,0-1 0 0 0,-16-15 74 0 0,15 14-59 0 0,0-1-1 0 0,0 1 1 0 0,0-1 0 0 0,1 0-1 0 0,-1 1 1 0 0,0-1 0 0 0,1 0-1 0 0,0 0 1 0 0,0 1 0 0 0,0-1-1 0 0,0 0 1 0 0,0 0-1 0 0,0 1 1 0 0,1-1 0 0 0,-1 0-1 0 0,1 0 1 0 0,0 1 0 0 0,0-1-1 0 0,0 1 1 0 0,0-1 0 0 0,0 1-1 0 0,1-1 1 0 0,-1 1 0 0 0,1 0-1 0 0,-1-1 1 0 0,1 1 0 0 0,0 0-1 0 0,0 0 1 0 0,0 0 0 0 0,0 0-1 0 0,0 1 1 0 0,1-1 0 0 0,-1 1-1 0 0,0-1 1 0 0,1 1 0 0 0,3-2-1 0 0,10-4 92 0 0,0 1-1 0 0,1 1 0 0 0,-1 0 1 0 0,30-4-1 0 0,-25 4 74 0 0,38-13 270 0 0,-46 13-233 0 0,1 0 1 0 0,0 1 0 0 0,-1 0 0 0 0,17-1-1 0 0,-29 5-192 0 0,0 0-1 0 0,-1 0 0 0 0,1 1 1 0 0,0-1-1 0 0,0 0 0 0 0,0 0 1 0 0,-1 0-1 0 0,1 1 0 0 0,0-1 1 0 0,-1 1-1 0 0,1-1 0 0 0,0 0 1 0 0,-1 1-1 0 0,1-1 0 0 0,0 1 1 0 0,-1-1-1 0 0,1 1 0 0 0,-1 0 1 0 0,1-1-1 0 0,-1 1 0 0 0,1-1 1 0 0,-1 1-1 0 0,1 0 0 0 0,-1 0 1 0 0,0-1-1 0 0,1 1 0 0 0,-1 0 1 0 0,0 0-1 0 0,0-1 0 0 0,1 1 1 0 0,-1 0-1 0 0,0 0 0 0 0,0 0 1 0 0,0-1-1 0 0,0 1 0 0 0,0 0 1 0 0,0 0-1 0 0,0 0 0 0 0,0-1 1 0 0,-1 1-1 0 0,1 0 0 0 0,0 1 1 0 0,-9 35 203 0 0,8-32-269 0 0,0 0 1 0 0,-1-1-1 0 0,0 1 0 0 0,0 0 0 0 0,0-1 0 0 0,0 1 1 0 0,-1-1-1 0 0,1 0 0 0 0,-1 0 0 0 0,0 0 0 0 0,-1 0 1 0 0,1-1-1 0 0,0 1 0 0 0,-1-1 0 0 0,0 0 0 0 0,0 0 0 0 0,0 0 1 0 0,0 0-1 0 0,-5 2 0 0 0,-5 6-2537 0 0</inkml:trace>
  <inkml:trace contextRef="#ctx0" brushRef="#br0" timeOffset="1">581 301 11883 0 0,'12'-36'3840'0'0,"0"6"-2767"0"0,-1-4 23 0 0,-5 10-264 0 0,-3 10-712 0 0,1 4-1312 0 0,0 2-1921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141 268 6569 0 0,'-11'-6'246'0'0,"5"2"301"0"0,1 1 1 0 0,-1 0-1 0 0,1 1 0 0 0,-1-1 1 0 0,0 1-1 0 0,0 0 1 0 0,-8-1-1 0 0,12 3-389 0 0,0 0 0 0 0,0 0 0 0 0,0 0 0 0 0,0 1 0 0 0,-1-1-1 0 0,1 1 1 0 0,0-1 0 0 0,0 1 0 0 0,0 0 0 0 0,0 0 0 0 0,0 0 0 0 0,0 0 0 0 0,1 0 0 0 0,-1 0 0 0 0,0 1 0 0 0,0-1 0 0 0,1 1-1 0 0,-1-1 1 0 0,1 1 0 0 0,-1-1 0 0 0,1 1 0 0 0,0 0 0 0 0,-1 0 0 0 0,0 3 0 0 0,-2 1-115 0 0,0 0-1 0 0,1 0 1 0 0,0 0 0 0 0,0 0 0 0 0,0 1 0 0 0,1-1-1 0 0,0 1 1 0 0,0-1 0 0 0,1 1 0 0 0,0 0-1 0 0,0 0 1 0 0,1 0 0 0 0,0 0 0 0 0,0-1-1 0 0,0 1 1 0 0,1 0 0 0 0,2 11 0 0 0,1-8-56 0 0,-1 1 0 0 0,2-1 0 0 0,-1-1 0 0 0,2 1 0 0 0,-1-1 0 0 0,1 0 1 0 0,1 0-1 0 0,-1 0 0 0 0,1-1 0 0 0,13 11 0 0 0,-18-17 10 0 0,19 18-28 0 0,42 32 0 0 0,-57-48 27 0 0,-1 0 0 0 0,1 0 0 0 0,0-1 0 0 0,-1 0-1 0 0,1 0 1 0 0,1 0 0 0 0,-1-1 0 0 0,0 0 0 0 0,1 0 0 0 0,-1-1 0 0 0,1 0 0 0 0,-1 0 0 0 0,1 0-1 0 0,9-1 1 0 0,-11-2 4 0 0,0 1 0 0 0,1-1 0 0 0,-1 0-1 0 0,0 0 1 0 0,0-1 0 0 0,0 0-1 0 0,0 0 1 0 0,-1 0 0 0 0,1 0 0 0 0,-1-1-1 0 0,0 0 1 0 0,0 1 0 0 0,0-2 0 0 0,-1 1-1 0 0,1 0 1 0 0,-1-1 0 0 0,5-8-1 0 0,4-7 126 0 0,-1-2-1 0 0,13-37 0 0 0,-1-2 202 0 0,17-82-1 0 0,-40 137-305 0 0,1 1-1 0 0,-1-1 1 0 0,0 1 0 0 0,-1-1-1 0 0,1 1 1 0 0,-1-1 0 0 0,0 1-1 0 0,-1-1 1 0 0,1 1-1 0 0,-1 0 1 0 0,0 0 0 0 0,0-1-1 0 0,-1 2 1 0 0,0-1-1 0 0,1 0 1 0 0,-2 0 0 0 0,1 1-1 0 0,0 0 1 0 0,-1-1 0 0 0,-6-4-1 0 0,-7-7 32 0 0,0 1 0 0 0,-1 0 0 0 0,-32-18 0 0 0,37 25-11 0 0,0 0-1 0 0,-1 1 0 0 0,0 0 0 0 0,0 2 0 0 0,-1-1 0 0 0,0 2 1 0 0,-27-6-1 0 0,36 10-45 0 0,1-1-1 0 0,-1 1 1 0 0,0-1 0 0 0,0 2-1 0 0,0-1 1 0 0,0 1 0 0 0,1-1 0 0 0,-1 2-1 0 0,0-1 1 0 0,1 1 0 0 0,-1 0-1 0 0,1 0 1 0 0,-1 0 0 0 0,1 1 0 0 0,0-1-1 0 0,0 2 1 0 0,0-1 0 0 0,1 0-1 0 0,-1 1 1 0 0,1 0 0 0 0,-1 0 0 0 0,1 0-1 0 0,-5 8 1 0 0,3-4-193 0 0,0 1 1 0 0,1 0-1 0 0,0 1 0 0 0,0-1 0 0 0,-3 11 1 0 0,6-15-45 0 0,1 0 0 0 0,0 0 0 0 0,0 0 0 0 0,0 0 0 0 0,0 0 0 0 0,1 1 0 0 0,0-1 0 0 0,0 0 0 0 0,0 0 1 0 0,0 0-1 0 0,1 0 0 0 0,2 7 0 0 0,3-2-1073 0 0,0-13-552 0 0,0-14-2929 0 0,1 7 1271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4521 0 0,'0'-1'577'0'0,"0"-1"0"0"0,0 1 0 0 0,0 0 0 0 0,1 0 0 0 0,-1 0 0 0 0,0 0 0 0 0,1-1 0 0 0,-1 1-1 0 0,1 0 1 0 0,-1 0 0 0 0,1 0 0 0 0,0 0 0 0 0,-1 0 0 0 0,1 0 0 0 0,0 0 0 0 0,0 1 0 0 0,0-1 0 0 0,-1 0 0 0 0,1 0 0 0 0,0 0 0 0 0,0 1 0 0 0,2-2 0 0 0,10 2 4295 0 0,-13 0-4848 0 0,1 1 0 0 0,0-1 0 0 0,-1 1 0 0 0,1-1 0 0 0,0 1 1 0 0,-1 0-1 0 0,1-1 0 0 0,-1 1 0 0 0,1 0 0 0 0,-1-1 0 0 0,1 1 0 0 0,-1 0 0 0 0,0 0 0 0 0,1-1 1 0 0,-1 1-1 0 0,0 0 0 0 0,1 1 0 0 0,12 73 584 0 0,-10-54-1751 0 0,0 0-1 0 0,9 27 1 0 0,-15-62-6786 0 0,4-4 3357 0 0,5-12 2599 0 0,6-2 3931 0 0,-8 23-553 0 0,0 0 0 0 0,1 0 0 0 0,0 1 0 0 0,12-15 0 0 0,-14 20-1403 0 0,0-1-1 0 0,1 1 1 0 0,-1 0 0 0 0,0 1 0 0 0,1-1 0 0 0,6-3-1 0 0,-9 5-3 0 0,0 1-1 0 0,0-1 0 0 0,-1 1 0 0 0,1-1 0 0 0,0 1 0 0 0,0 0 0 0 0,0-1 1 0 0,0 1-1 0 0,0 0 0 0 0,-1 0 0 0 0,1 0 0 0 0,0-1 0 0 0,0 1 0 0 0,0 0 1 0 0,0 0-1 0 0,0 1 0 0 0,0-1 0 0 0,0 0 0 0 0,0 0 0 0 0,0 0 0 0 0,-1 0 0 0 0,1 1 1 0 0,0-1-1 0 0,0 0 0 0 0,0 1 0 0 0,0-1 0 0 0,-1 1 0 0 0,1-1 0 0 0,1 2 1 0 0,0 0-832 0 0,0 1 1 0 0,-1-1-1 0 0,1 1 1 0 0,-1-1-1 0 0,0 1 1 0 0,0 0-1 0 0,0 0 1 0 0,1 2 0 0 0,5 11-3600 0 0</inkml:trace>
  <inkml:trace contextRef="#ctx0" brushRef="#br0" timeOffset="1">67 131 10978 0 0,'15'6'2703'0'0,"0"1"0"0"0,22 5 0 0 0,71 10-6643 0 0,-99-20 3305 0 0,2-1-1482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52 312 3921 0 0,'-4'-2'534'0'0,"-1"1"0"0"0,1-1 1 0 0,-1 0-1 0 0,1-1 0 0 0,0 1 0 0 0,0-1 1 0 0,0 0-1 0 0,0 0 0 0 0,-4-4 0 0 0,8 6-395 0 0,-1 0 0 0 0,0-1 0 0 0,0 1 1 0 0,1-1-1 0 0,-1 1 0 0 0,1-1 0 0 0,-1 1 0 0 0,1-1 0 0 0,0 1 0 0 0,-1-1 0 0 0,1 0 0 0 0,0 1 0 0 0,0-1 0 0 0,0 1 0 0 0,0-1 0 0 0,1 0 0 0 0,-1 1 1 0 0,0-1-1 0 0,1 1 0 0 0,-1-1 0 0 0,1 1 0 0 0,-1-1 0 0 0,1 1 0 0 0,0-1 0 0 0,0 1 0 0 0,-1 0 0 0 0,1-1 0 0 0,0 1 0 0 0,0 0 0 0 0,0 0 1 0 0,2-2-1 0 0,5-6 83 0 0,0 1 1 0 0,1 0-1 0 0,0 1 1 0 0,0-1-1 0 0,0 2 1 0 0,1-1-1 0 0,0 2 1 0 0,0-1-1 0 0,13-4 0 0 0,19-6 78 0 0,43-11 0 0 0,-69 22-225 0 0,99-30-8 0 0,134-35 19 0 0,-227 66-948 0 0,-1 2 0 0 0,0 0 0 0 0,1 1 0 0 0,0 2 0 0 0,-1 0 0 0 0,1 1 0 0 0,23 6 0 0 0,-31-6-4807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9042 0 0,'6'9'233'0'0,"1"1"0"0"0,0-1 1 0 0,0-1-1 0 0,1 1 0 0 0,0-1 0 0 0,0-1 0 0 0,1 0 1 0 0,11 9-1 0 0,6-1 401 0 0,47 22 0 0 0,20 10 737 0 0,-91-46-1268 0 0,0 0-1 0 0,0 0 0 0 0,-1 1 1 0 0,1-1-1 0 0,0 1 0 0 0,-1-1 1 0 0,1 1-1 0 0,-1-1 0 0 0,1 1 1 0 0,-1 0-1 0 0,0 0 0 0 0,1 0 1 0 0,-1-1-1 0 0,0 1 0 0 0,-1 0 0 0 0,1 1 1 0 0,0-1-1 0 0,0 0 0 0 0,-1 0 1 0 0,1 0-1 0 0,-1 0 0 0 0,0 0 1 0 0,0 1-1 0 0,0-1 0 0 0,0 0 1 0 0,0 0-1 0 0,0 1 0 0 0,0-1 1 0 0,-1 0-1 0 0,1 0 0 0 0,-1 0 1 0 0,0 0-1 0 0,0 0 0 0 0,1 0 1 0 0,-4 4-1 0 0,-2 6 179 0 0,-2 0 1 0 0,0 0-1 0 0,0-1 1 0 0,-17 16-1 0 0,13-14-324 0 0,-3 5 115 0 0,-2-1 0 0 0,-24 19 0 0 0,34-30-137 0 0,-1 0 1 0 0,0-1-1 0 0,0 0 1 0 0,-1-1 0 0 0,0 1-1 0 0,0-2 1 0 0,0 1-1 0 0,-13 2 1 0 0,6-6-891 0 0,12-6-1338 0 0,5 5 2035 0 0,-1 0 0 0 0,1 0 0 0 0,0 1 0 0 0,-1-1 0 0 0,1 0 0 0 0,0 0 0 0 0,0 1 0 0 0,-1-1 0 0 0,1 0 0 0 0,0 1 1 0 0,0-1-1 0 0,0 1 0 0 0,0-1 0 0 0,0 1 0 0 0,0-1 0 0 0,0 1 0 0 0,0 0 0 0 0,0-1 0 0 0,0 1 0 0 0,0 0 0 0 0,0 0 0 0 0,0 0 0 0 0,2 0 0 0 0,11 0-4910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 5121 0 0,'-34'-14'4416'0'0,"72"12"-410"0"0,0 2-3364 0 0,0 2 1 0 0,0 2-1 0 0,40 9 1 0 0,47 14-5386 0 0,-113-21 2004 0 0,-1 6-2131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10378 0 0,'-1'1'224'0'0,"-1"-1"-1"0"0,1 1 0 0 0,-1 0 1 0 0,1 0-1 0 0,0 0 0 0 0,-1 0 1 0 0,1 1-1 0 0,0-1 1 0 0,0 0-1 0 0,0 1 0 0 0,0-1 1 0 0,0 0-1 0 0,0 1 0 0 0,0-1 1 0 0,0 1-1 0 0,1-1 1 0 0,-1 1-1 0 0,0 0 0 0 0,1-1 1 0 0,0 1-1 0 0,-1 0 0 0 0,1-1 1 0 0,0 1-1 0 0,0 0 0 0 0,0 0 1 0 0,0 2-1 0 0,7 55 351 0 0,-4-41-223 0 0,8 81 106 0 0,23 146-432 0 0,-33-239-171 0 0,11 37-628 0 0,-11-40 507 0 0,-1-1-1 0 0,1 0 1 0 0,0 0-1 0 0,0 0 1 0 0,1 0-1 0 0,-1 0 1 0 0,0 0-1 0 0,1 0 1 0 0,-1 0-1 0 0,1-1 1 0 0,-1 1-1 0 0,1 0 1 0 0,0-1-1 0 0,0 0 1 0 0,3 3-1 0 0,-4-4 98 0 0,-1 0 0 0 0,1 0 0 0 0,-1 1 1 0 0,1-1-1 0 0,0 0 0 0 0,-1 0 0 0 0,1 0 0 0 0,-1 0 0 0 0,1 0 1 0 0,0 0-1 0 0,-1 0 0 0 0,1 0 0 0 0,0 0 0 0 0,-1 0 0 0 0,1-1 1 0 0,-1 1-1 0 0,1 0 0 0 0,0 0 0 0 0,-1 0 0 0 0,1-1 0 0 0,-1 1 0 0 0,1 0 1 0 0,-1-1-1 0 0,1 1 0 0 0,-1-1 0 0 0,1 1 0 0 0,-1 0 0 0 0,1-1 1 0 0,-1 1-1 0 0,1-2 0 0 0,8-6-4348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39 6409 0 0,'0'-1'172'0'0,"-1"0"0"0"0,1 0 0 0 0,-1 0 0 0 0,1 0 0 0 0,0-1 0 0 0,0 1 0 0 0,-1 0 0 0 0,1 0 0 0 0,0-1 0 0 0,0 1 0 0 0,0 0 0 0 0,0 0 0 0 0,1 0 0 0 0,-1-1 0 0 0,0 1 0 0 0,0 0 0 0 0,1 0 0 0 0,-1 0 0 0 0,1-1 0 0 0,-1 1 0 0 0,1 0 0 0 0,-1 0 0 0 0,1 0 0 0 0,0 0 0 0 0,-1 0 0 0 0,2-1 0 0 0,0 1-44 0 0,0 0 1 0 0,-1 0-1 0 0,1 1 0 0 0,0-1 0 0 0,0 1 1 0 0,0-1-1 0 0,-1 1 0 0 0,1-1 1 0 0,0 1-1 0 0,0 0 0 0 0,0 0 0 0 0,0 0 1 0 0,0 0-1 0 0,3 1 0 0 0,6 1 13 0 0,0 0 1 0 0,0 1-1 0 0,0 0 0 0 0,16 8 0 0 0,-17-6-84 0 0,-4-4-17 0 0,-1 2 0 0 0,1-1 0 0 0,-1 1 0 0 0,0 0 0 0 0,1 0 0 0 0,-1 0 0 0 0,-1 1-1 0 0,1 0 1 0 0,0 0 0 0 0,-1 0 0 0 0,5 6 0 0 0,-9-9-27 0 0,0 0-1 0 0,0-1 1 0 0,0 1 0 0 0,0 0 0 0 0,0 0-1 0 0,0-1 1 0 0,0 1 0 0 0,0 0-1 0 0,0 0 1 0 0,0-1 0 0 0,-1 1-1 0 0,1 0 1 0 0,0-1 0 0 0,-1 1 0 0 0,1 0-1 0 0,-1-1 1 0 0,1 1 0 0 0,0-1-1 0 0,-1 1 1 0 0,1-1 0 0 0,-1 1-1 0 0,1-1 1 0 0,-1 1 0 0 0,0-1 0 0 0,1 1-1 0 0,-1-1 1 0 0,0 1 0 0 0,1-1-1 0 0,-1 0 1 0 0,0 0 0 0 0,1 1-1 0 0,-2-1 1 0 0,-28 13 48 0 0,23-11-32 0 0,5-1-30 0 0,1 0 0 0 0,-1-1-1 0 0,1 1 1 0 0,-1 0 0 0 0,1 0-1 0 0,-1-1 1 0 0,1 1-1 0 0,0 0 1 0 0,-1 1 0 0 0,1-1-1 0 0,0 0 1 0 0,0 0-1 0 0,0 1 1 0 0,-1-1 0 0 0,1 0-1 0 0,1 1 1 0 0,-1-1-1 0 0,-1 3 1 0 0,2-3-6 0 0,-1 1 0 0 0,1-1 0 0 0,0 0 0 0 0,0 0-1 0 0,0 1 1 0 0,0-1 0 0 0,0 0 0 0 0,1 0 0 0 0,-1 0 0 0 0,0 1-1 0 0,1-1 1 0 0,-1 0 0 0 0,0 0 0 0 0,1 0 0 0 0,-1 0 0 0 0,1 0 0 0 0,0 0-1 0 0,-1 0 1 0 0,3 2 0 0 0,-1 0-20 0 0,0-1 0 0 0,1 0 0 0 0,-1 1 0 0 0,1-1 0 0 0,0 0-1 0 0,-1-1 1 0 0,1 1 0 0 0,0 0 0 0 0,0-1 0 0 0,0 0 0 0 0,1 1 0 0 0,-1-1 0 0 0,0 0-1 0 0,0-1 1 0 0,1 1 0 0 0,-1-1 0 0 0,6 1 0 0 0,13-4-638 0 0,-19 2 367 0 0,0 0-1 0 0,1 0 1 0 0,-1 0-1 0 0,0 1 1 0 0,0-1-1 0 0,1 1 1 0 0,-1 0-1 0 0,0 0 1 0 0,1 0-1 0 0,-1 0 1 0 0,0 1-1 0 0,1-1 1 0 0,-1 1-1 0 0,0 0 1 0 0,0 0-1 0 0,0 0 1 0 0,0 1-1 0 0,3 1 1 0 0,-5-3 270 0 0,-1 0 1 0 0,1 1-1 0 0,-1-1 0 0 0,1 1 0 0 0,-1-1 1 0 0,0 1-1 0 0,1 0 0 0 0,-1-1 1 0 0,0 1-1 0 0,1-1 0 0 0,-1 1 0 0 0,0 0 1 0 0,0-1-1 0 0,0 1 0 0 0,1 0 1 0 0,-1-1-1 0 0,0 1 0 0 0,0-1 0 0 0,0 1 1 0 0,0 0-1 0 0,0-1 0 0 0,0 1 0 0 0,0 0 1 0 0,0-1-1 0 0,-1 1 0 0 0,1 0 1 0 0,0-1-1 0 0,0 1 0 0 0,0 0 0 0 0,-1-1 1 0 0,1 1-1 0 0,0-1 0 0 0,-1 1 1 0 0,1-1-1 0 0,-1 1 0 0 0,1-1 0 0 0,0 1 1 0 0,-1-1-1 0 0,1 1 0 0 0,-1-1 1 0 0,0 1-1 0 0,-30 18 4913 0 0,13-8-2485 0 0,11-2-2281 0 0,1 0 0 0 0,1 0 0 0 0,0 0 0 0 0,0 1 0 0 0,0-1 0 0 0,1 1 0 0 0,1 0 0 0 0,-5 21 0 0 0,8-31-123 0 0,0 0 1 0 0,1 1-1 0 0,-1-1 0 0 0,0 0 0 0 0,0 0 1 0 0,1 1-1 0 0,-1-1 0 0 0,0 0 0 0 0,0 0 0 0 0,1 0 1 0 0,-1 1-1 0 0,0-1 0 0 0,1 0 0 0 0,-1 0 1 0 0,0 0-1 0 0,1 0 0 0 0,-1 0 0 0 0,0 0 0 0 0,1 0 1 0 0,-1 0-1 0 0,0 0 0 0 0,1 0 0 0 0,-1 0 1 0 0,0 0-1 0 0,1 0 0 0 0,-1 0 0 0 0,0 0 0 0 0,1 0 1 0 0,-1 0-1 0 0,0 0 0 0 0,1 0 0 0 0,-1 0 1 0 0,0-1-1 0 0,1 1 0 0 0,-1 0 0 0 0,1-1 1 0 0,22-6 169 0 0,-14 4-117 0 0,0 2-27 0 0,0 0 0 0 0,1 0 0 0 0,-1 1-1 0 0,0 0 1 0 0,0 0 0 0 0,1 1 0 0 0,11 3-1 0 0,65 20-3585 0 0,-53-14-1329 0 0,-15 0 622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8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9106 0 0,'-4'6'190'0'0,"0"0"1"0"0,0 0-1 0 0,0 0 0 0 0,1 1 0 0 0,0-1 1 0 0,1 1-1 0 0,0 0 0 0 0,0 0 1 0 0,0 0-1 0 0,0 0 0 0 0,1 0 0 0 0,1 0 1 0 0,-1 1-1 0 0,1-1 0 0 0,0 0 1 0 0,1 0-1 0 0,0 0 0 0 0,0 1 0 0 0,0-1 1 0 0,1 0-1 0 0,0 0 0 0 0,0-1 1 0 0,6 13-1 0 0,-4-11-163 0 0,-1 0 0 0 0,1-1 0 0 0,1 1 0 0 0,-1-1 0 0 0,1 0 0 0 0,1 0 0 0 0,-1-1 0 0 0,1 1 0 0 0,0-1 0 0 0,1 0 0 0 0,-1-1 0 0 0,1 0 0 0 0,0 0 0 0 0,1 0-1 0 0,-1-1 1 0 0,1 0 0 0 0,0 0 0 0 0,0-1 0 0 0,14 4 0 0 0,-19-6-16 0 0,0 0-1 0 0,0-1 1 0 0,0 0-1 0 0,0 0 1 0 0,0 0-1 0 0,0 0 1 0 0,0 0-1 0 0,0 0 1 0 0,0-1-1 0 0,0 0 1 0 0,0 1-1 0 0,0-1 1 0 0,0 0-1 0 0,0 0 1 0 0,-1-1-1 0 0,1 1 1 0 0,0-1-1 0 0,-1 1 1 0 0,1-1-1 0 0,-1 0 1 0 0,0 0-1 0 0,1 0 1 0 0,-1 0-1 0 0,0 0 1 0 0,0 0-1 0 0,0-1 1 0 0,-1 1-1 0 0,1-1 1 0 0,0 0-1 0 0,-1 1 1 0 0,0-1-1 0 0,1 0 1 0 0,-1 0-1 0 0,0 0 1 0 0,-1 1-1 0 0,2-7 1 0 0,0-2-21 0 0,0 0 0 0 0,-1 0 0 0 0,0 0 0 0 0,-1 0 0 0 0,0 0 0 0 0,-1 0 0 0 0,0 0 0 0 0,-6-21 0 0 0,4 22-272 0 0,0-1 0 0 0,-1 1-1 0 0,-1-1 1 0 0,1 1 0 0 0,-11-15-1 0 0,12 21-24 0 0,1 1-1 0 0,-1 0 0 0 0,1-1 1 0 0,-1 1-1 0 0,0 0 0 0 0,0 1 0 0 0,-1-1 1 0 0,1 0-1 0 0,0 1 0 0 0,-1 0 1 0 0,0 0-1 0 0,1 0 0 0 0,-1 0 0 0 0,0 1 1 0 0,0-1-1 0 0,0 1 0 0 0,0 0 1 0 0,-5-1-1 0 0,-10 3-3782 0 0</inkml:trace>
  <inkml:trace contextRef="#ctx0" brushRef="#br0" timeOffset="1">22 222 9106 0 0,'6'-1'1408'0'0,"4"1"-167"0"0,5 0-137 0 0,3 2-192 0 0,1 0-280 0 0,2 0-168 0 0,2 1-144 0 0,2-2-80 0 0,-1 0-96 0 0,2 2-56 0 0,-1-1-72 0 0,0 0-112 0 0,1-1-512 0 0,-2-2-584 0 0,-2-1-736 0 0,-1 0-649 0 0,1 4-3032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9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7290 0 0,'-22'46'4762'0'0,"16"-33"-4485"0"0,1 0 0 0 0,1 1 0 0 0,-4 20 0 0 0,8-32-280 0 0,0-1-1 0 0,0 0 1 0 0,0 1 0 0 0,0-1-1 0 0,0 0 1 0 0,0 1 0 0 0,0-1-1 0 0,1 1 1 0 0,-1-1 0 0 0,0 0-1 0 0,1 1 1 0 0,-1-1 0 0 0,1 0-1 0 0,0 0 1 0 0,-1 1 0 0 0,1-1-1 0 0,0 0 1 0 0,0 0 0 0 0,0 0-1 0 0,0 0 1 0 0,0 0 0 0 0,0 0-1 0 0,0 0 1 0 0,0 0 0 0 0,0 0-1 0 0,0-1 1 0 0,0 1 0 0 0,1 0-1 0 0,-1-1 1 0 0,0 1 0 0 0,0-1-1 0 0,1 1 1 0 0,-1-1 0 0 0,0 0-1 0 0,1 1 1 0 0,-1-1 0 0 0,1 0-1 0 0,-1 0 1 0 0,0 0 0 0 0,3 0-1 0 0,8 0-13 0 0,0 0 0 0 0,0-1 1 0 0,20-4-1 0 0,-22 3 20 0 0,23-4-71 0 0,-23 3-91 0 0,0 1-1 0 0,0 1 0 0 0,0-1 0 0 0,1 1 0 0 0,-1 1 1 0 0,0 0-1 0 0,15 2 0 0 0,-10 6-4289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29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10426 0 0,'24'6'5626'0'0,"-7"-2"-5445"0"0,0 0 0 0 0,0 1-1 0 0,-1 0 1 0 0,27 14 0 0 0,-40-17-160 0 0,0 0 0 0 0,-1 1 0 0 0,1-1 0 0 0,-1 1 0 0 0,0-1 0 0 0,0 1 0 0 0,0 0 0 0 0,0 0 0 0 0,0 0 0 0 0,-1 0 0 0 0,1 0 0 0 0,-1 0 0 0 0,0 1 0 0 0,0-1 0 0 0,0 0 0 0 0,0 1 1 0 0,0 4-1 0 0,1 8-51 0 0,-2 0 1 0 0,-1 27 0 0 0,0 3-2304 0 0,0-33-2902 0 0,-4-20 1705 0 0,5 2-451 0 0</inkml:trace>
  <inkml:trace contextRef="#ctx0" brushRef="#br0" timeOffset="1">213 110 5025 0 0,'4'-3'322'0'0,"0"1"1"0"0,0-1-1 0 0,1 1 0 0 0,-1 0 0 0 0,0 0 1 0 0,1 1-1 0 0,0-1 0 0 0,-1 1 0 0 0,1 0 1 0 0,0 0-1 0 0,0 0 0 0 0,-1 1 1 0 0,1 0-1 0 0,0-1 0 0 0,0 2 0 0 0,7 0 1 0 0,-6 0-100 0 0,-1 0 0 0 0,1 0 0 0 0,0 0 0 0 0,-1 1 0 0 0,1 0 0 0 0,-1 0 0 0 0,1 0 0 0 0,-1 1 0 0 0,0 0 1 0 0,0 0-1 0 0,0 0 0 0 0,0 1 0 0 0,6 5 0 0 0,-9-6-165 0 0,0 1 1 0 0,0-1 0 0 0,-1 1-1 0 0,1-1 1 0 0,-1 1-1 0 0,1-1 1 0 0,-1 1-1 0 0,0 0 1 0 0,-1 0 0 0 0,1 0-1 0 0,-1 0 1 0 0,0-1-1 0 0,0 1 1 0 0,0 0-1 0 0,-1 5 1 0 0,1 1-267 0 0,-2 0 0 0 0,1-1 0 0 0,-1 1 0 0 0,-1-1 0 0 0,-3 10 0 0 0,4-15-145 0 0,1 0 1 0 0,-1-1-1 0 0,0 1 0 0 0,0-1 0 0 0,0 0 1 0 0,-1 1-1 0 0,1-1 0 0 0,-1 0 0 0 0,1 0 0 0 0,-1-1 1 0 0,0 1-1 0 0,0-1 0 0 0,0 1 0 0 0,-1-1 1 0 0,1 0-1 0 0,-1 0 0 0 0,1 0 0 0 0,-1-1 0 0 0,1 1 1 0 0,-7 1-1 0 0,-8 3-3235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6233 0 0,'-1'1'167'0'0,"0"-1"-1"0"0,1 0 0 0 0,-1 1 1 0 0,0-1-1 0 0,1 0 0 0 0,-1 1 1 0 0,1-1-1 0 0,-1 1 0 0 0,0-1 1 0 0,1 1-1 0 0,-1-1 0 0 0,1 1 1 0 0,0-1-1 0 0,-1 1 0 0 0,1-1 1 0 0,-1 1-1 0 0,1 0 1 0 0,0-1-1 0 0,-1 1 0 0 0,1 0 1 0 0,0-1-1 0 0,0 1 0 0 0,0 0 1 0 0,0-1-1 0 0,-1 1 0 0 0,1 0 1 0 0,0 0-1 0 0,0-1 0 0 0,0 1 1 0 0,0 1-1 0 0,1-2-12 0 0,0 1 1 0 0,0 0-1 0 0,0 0 1 0 0,0-1-1 0 0,0 1 1 0 0,0-1-1 0 0,0 1 1 0 0,0-1-1 0 0,0 1 1 0 0,0-1-1 0 0,0 1 1 0 0,1-1-1 0 0,-1 0 1 0 0,0 0-1 0 0,2 1 1 0 0,49-1 1445 0 0,17-15-936 0 0,-50 10-796 0 0,1 0 0 0 0,-1 2 0 0 0,33-3 0 0 0,-54 7 143 0 0,-1-1-1 0 0,1 1 1 0 0,-1 0-1 0 0,1-1 1 0 0,-1 1-1 0 0,1 0 1 0 0,0 1 0 0 0,-1-1-1 0 0,1 0 1 0 0,0 1-1 0 0,0-1 1 0 0,0 1-1 0 0,0 0 1 0 0,0-1 0 0 0,0 1-1 0 0,1 0 1 0 0,-1 0-1 0 0,1 0 1 0 0,-1 0 0 0 0,1 1-1 0 0,0-1 1 0 0,-1 0-1 0 0,1 1 1 0 0,0-1-1 0 0,1 1 1 0 0,-1-1 0 0 0,0 1-1 0 0,1-1 1 0 0,-1 1-1 0 0,1-1 1 0 0,0 1-1 0 0,0-1 1 0 0,0 1 0 0 0,0 0-1 0 0,1-1 1 0 0,-1 1-1 0 0,1-1 1 0 0,-1 1-1 0 0,1-1 1 0 0,0 1 0 0 0,0-1-1 0 0,2 4 1 0 0,-1-1-328 0 0,0 0-1 0 0,0-1 1 0 0,1 1 0 0 0,0-1 0 0 0,0 0 0 0 0,6 7 0 0 0,-7-9-172 0 0,-1-1 1 0 0,1 0 0 0 0,-1 1-1 0 0,1-1 1 0 0,0 0 0 0 0,0 0-1 0 0,-1 0 1 0 0,1 0 0 0 0,0-1-1 0 0,0 1 1 0 0,0 0 0 0 0,3 0-1 0 0,5-1-4090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8802 0 0,'28'137'7741'0'0,"6"27"-6810"0"0,-36-174-1070 0 0,-1 0 0 0 0,2 0 0 0 0,-1 0-1 0 0,1-1 1 0 0,1-19 0 0 0,0 28 128 0 0,0-1-1 0 0,0 1 1 0 0,0 0-1 0 0,1-1 1 0 0,-1 1 0 0 0,1 0-1 0 0,-1 0 1 0 0,1-1 0 0 0,0 1-1 0 0,0 0 1 0 0,0 0-1 0 0,0 0 1 0 0,0 0 0 0 0,1 0-1 0 0,-1 0 1 0 0,0 0 0 0 0,1 1-1 0 0,0-1 1 0 0,-1 0 0 0 0,1 1-1 0 0,0-1 1 0 0,0 1-1 0 0,0 0 1 0 0,0-1 0 0 0,0 1-1 0 0,0 0 1 0 0,0 0 0 0 0,0 0-1 0 0,0 1 1 0 0,0-1-1 0 0,1 0 1 0 0,-1 1 0 0 0,0 0-1 0 0,1-1 1 0 0,-1 1 0 0 0,0 0-1 0 0,1 0 1 0 0,-1 0 0 0 0,0 1-1 0 0,4 0 1 0 0,-3-1 17 0 0,-1 0-1 0 0,0 0 1 0 0,0 0 0 0 0,1 0 0 0 0,-1 1-1 0 0,0-1 1 0 0,0 1 0 0 0,0 0 0 0 0,1-1-1 0 0,-1 1 1 0 0,0 0 0 0 0,0 0 0 0 0,0 0-1 0 0,0 1 1 0 0,-1-1 0 0 0,1 0 0 0 0,0 1-1 0 0,0-1 1 0 0,-1 1 0 0 0,1 0 0 0 0,-1-1 0 0 0,1 1-1 0 0,-1 0 1 0 0,0 0 0 0 0,0 0 0 0 0,0 0-1 0 0,0 0 1 0 0,0 0 0 0 0,0 0 0 0 0,-1 1-1 0 0,1-1 1 0 0,-1 0 0 0 0,1 0 0 0 0,-1 0-1 0 0,0 1 1 0 0,0-1 0 0 0,0 0 0 0 0,0 4-1 0 0,-1 0-6 0 0,-1-1 0 0 0,1 1-1 0 0,-1-1 1 0 0,0 0 0 0 0,0 1-1 0 0,-1-1 1 0 0,1 0-1 0 0,-1-1 1 0 0,0 1 0 0 0,0 0-1 0 0,-1-1 1 0 0,0 0 0 0 0,1 0-1 0 0,-9 7 1 0 0,-2-2-208 0 0,-13 15-754 0 0,70-21 353 0 0,-36-2 557 0 0,8 0-85 0 0,0-1 1 0 0,1 0-1 0 0,-1 0 1 0 0,0-2-1 0 0,0 0 0 0 0,22-6 1 0 0,-36 8-116 0 0,0-1 0 0 0,0 1 0 0 0,0 0 0 0 0,0-1 0 0 0,0 1 0 0 0,0-1 0 0 0,0 0 0 0 0,0 1 0 0 0,-1-1 0 0 0,1 0 0 0 0,0 0 0 0 0,-1 1 0 0 0,1-1 0 0 0,0 0 0 0 0,-1 0 0 0 0,1 0 0 0 0,-1 0 0 0 0,1 0 0 0 0,-1 0 0 0 0,1 0 0 0 0,-1 0 0 0 0,0 0 0 0 0,1 0 0 0 0,-1 0 0 0 0,0 0 0 0 0,0 0 0 0 0,0-1 0 0 0,0-10-3633 0 0</inkml:trace>
  <inkml:trace contextRef="#ctx0" brushRef="#br0" timeOffset="1">235 67 7706 0 0,'6'0'360'0'0,"0"1"1"0"0,0 0 0 0 0,-1 0 0 0 0,1 1 0 0 0,0-1-1 0 0,0 1 1 0 0,-1 1 0 0 0,1-1 0 0 0,-1 1 0 0 0,7 4-1 0 0,0 1-371 0 0,-1 0 0 0 0,0 1-1 0 0,13 12 1 0 0,-24-21-42 0 0,0 0 0 0 0,0 0 0 0 0,0 0 0 0 0,0 0 0 0 0,0 0 0 0 0,0 0 0 0 0,1 1 0 0 0,-1-1 0 0 0,0 0-53 0 0,0 0 53 0 0,0 0 0 0 0,0 0 0 0 0,0 0 1 0 0,0 0-1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0-53 0 0,-1 1 53 0 0,1-1 0 0 0,0 0 0 0 0,0 0 0 0 0,0 0 0 0 0,0 0 0 0 0,0 0 0 0 0,0 0 0 0 0,0 0 0 0 0,0 0 0 0 0,0 0 0 0 0,0 0 1 0 0,0 0-1 0 0,-1 0 0 0 0,1 0 0 0 0,-10 0-1713 0 0,-14-2-358 0 0,22 2 1544 0 0,-13-2-1919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5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7794 0 0,'4'22'3320'0'0,"-3"-13"-2555"0"0,0 0-1 0 0,1 0 0 0 0,0 0 1 0 0,1 0-1 0 0,6 15 0 0 0,-8-22-748 0 0,0-1 0 0 0,0 1-1 0 0,0-1 1 0 0,0 0 0 0 0,0 1 0 0 0,1-1-1 0 0,-1 0 1 0 0,0 0 0 0 0,1 0 0 0 0,-1 0 0 0 0,0 0-1 0 0,1 0 1 0 0,-1 0 0 0 0,1 0 0 0 0,0-1-1 0 0,-1 1 1 0 0,1 0 0 0 0,-1-1 0 0 0,1 0-1 0 0,0 1 1 0 0,0-1 0 0 0,-1 0 0 0 0,1 0 0 0 0,0 0-1 0 0,-1 0 1 0 0,1 0 0 0 0,0 0 0 0 0,0 0-1 0 0,-1-1 1 0 0,1 1 0 0 0,0 0 0 0 0,-1-1-1 0 0,1 0 1 0 0,-1 1 0 0 0,1-1 0 0 0,2-2-1 0 0,-1 2 54 0 0,-1 0 0 0 0,0 0 0 0 0,1 0-1 0 0,-1 0 1 0 0,0-1 0 0 0,0 1-1 0 0,0-1 1 0 0,0 1 0 0 0,0-1 0 0 0,0 0-1 0 0,0 0 1 0 0,0 0 0 0 0,-1 0-1 0 0,1 0 1 0 0,-1 0 0 0 0,0-1 0 0 0,0 1-1 0 0,1 0 1 0 0,-1-1 0 0 0,-1 1-1 0 0,1-1 1 0 0,0 1 0 0 0,-1-1 0 0 0,1 1-1 0 0,-1-1 1 0 0,0 0 0 0 0,0 1-1 0 0,0-1 1 0 0,0 1 0 0 0,0-1 0 0 0,-1-5-1 0 0,0 5-63 0 0,0 0-1 0 0,-1 0 0 0 0,1 0 1 0 0,-1 0-1 0 0,1 0 0 0 0,-1 0 1 0 0,0 0-1 0 0,0 0 0 0 0,0 0 1 0 0,0 1-1 0 0,-1-1 0 0 0,1 1 1 0 0,-1 0-1 0 0,1 0 0 0 0,-1 0 1 0 0,0 0-1 0 0,0 0 0 0 0,0 0 1 0 0,0 1-1 0 0,0 0 0 0 0,0-1 1 0 0,0 1-1 0 0,-1 0 0 0 0,-3 0 1 0 0,-17 0-1342 0 0,16 4-1749 0 0,16 6-2680 0 0,-3-9 2118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0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6265 0 0,'1'4'1145'0'0,"4"1"-9"0"0,3 4-136 0 0,3-1-152 0 0,3 1-184 0 0,3-1-208 0 0,0 0-135 0 0,4-1-129 0 0,-2-2-104 0 0,0 2-32 0 0,0-4-40 0 0,-2 1-24 0 0,0-1-160 0 0,-2-2-353 0 0,-1-1-687 0 0,-3-3-408 0 0,0-3-65 0 0,-3-2-2767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1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5049 0 0,'-1'1'286'0'0,"1"-1"-1"0"0,-1 1 1 0 0,0 0 0 0 0,1-1 0 0 0,-1 1-1 0 0,1-1 1 0 0,-1 1 0 0 0,1 0-1 0 0,-1 0 1 0 0,1-1 0 0 0,-1 1 0 0 0,1 0-1 0 0,0 0 1 0 0,-1-1 0 0 0,1 1-1 0 0,0 0 1 0 0,0 0 0 0 0,0 0-1 0 0,-1 0 1 0 0,1-1 0 0 0,0 1 0 0 0,0 0-1 0 0,0 0 1 0 0,0 0 0 0 0,1 0-1 0 0,-1 1 1 0 0,5 29 1128 0 0,-3-23-584 0 0,15 83 1517 0 0,2 6-1750 0 0,-15-71-2746 0 0,0 43 1 0 0,-4-68 2035 0 0,1 0 1 0 0,-1 0-1 0 0,0 1 1 0 0,0-1-1 0 0,0 0 1 0 0,0 0-1 0 0,0 0 1 0 0,0 0-1 0 0,-1 0 1 0 0,1 0-1 0 0,0 0 1 0 0,0 0-1 0 0,-1 1 1 0 0,1-1-1 0 0,-1 0 1 0 0,1 0-1 0 0,-1 0 1 0 0,1-1-1 0 0,-1 1 1 0 0,0 0-1 0 0,1 0 1 0 0,-1 0-1 0 0,0 0 1 0 0,0 0-1 0 0,1-1 1 0 0,-1 1-1 0 0,0 0 1 0 0,0-1-1 0 0,0 1 1 0 0,0-1-1 0 0,0 1 1 0 0,0-1-1 0 0,0 1 1 0 0,0-1-1 0 0,0 0 1 0 0,0 1-1 0 0,0-1 1 0 0,-1 0-1 0 0,1 0 1 0 0,0 0-1 0 0,-1 0 1 0 0,-19 6 1811 0 0,21-6-1560 0 0,-1 0 1 0 0,0 1 0 0 0,1-1-1 0 0,-1 0 1 0 0,0 1 0 0 0,0-1-1 0 0,1 1 1 0 0,-1-1 0 0 0,1 1-1 0 0,-1 0 1 0 0,1-1 0 0 0,-1 1 0 0 0,1-1-1 0 0,-1 1 1 0 0,1 0 0 0 0,-1 0-1 0 0,1-1 1 0 0,0 1 0 0 0,-1 0-1 0 0,1 0 1 0 0,0-1 0 0 0,0 1-1 0 0,0 0 1 0 0,-1 0 0 0 0,1 0-1 0 0,0 1 1 0 0,1 0 92 0 0,-1 1-1 0 0,0-1 1 0 0,1 1 0 0 0,0-1-1 0 0,-1 1 1 0 0,1-1 0 0 0,0 0-1 0 0,3 5 1 0 0,1 1 85 0 0,0 0 1 0 0,1-1-1 0 0,11 13 0 0 0,-13-16-289 0 0,0 0 0 0 0,1 0 1 0 0,0 0-1 0 0,0 0 0 0 0,0-1 0 0 0,0 0 0 0 0,1 0 0 0 0,-1 0 1 0 0,1-1-1 0 0,0 0 0 0 0,0 0 0 0 0,0 0 0 0 0,0-1 0 0 0,0 1 0 0 0,8-1 1 0 0,1-1-757 0 0,-1-1 1 0 0,1 0-1 0 0,-1-1 1 0 0,1-1-1 0 0,17-5 1 0 0,-18 5-3017 0 0,-1 1-2342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6113 0 0,'-1'-2'283'0'0,"-1"1"0"0"0,1-1-1 0 0,-1 0 1 0 0,1 0-1 0 0,-1 0 1 0 0,1 0 0 0 0,0 0-1 0 0,0 0 1 0 0,0-1-1 0 0,-1-1 1 0 0,7-3 1393 0 0,13 7-710 0 0,-10 1-454 0 0,-1 0-1 0 0,0 0 1 0 0,0 1 0 0 0,0 0 0 0 0,0 0 0 0 0,0 1 0 0 0,0 0-1 0 0,11 7 1 0 0,-17-9-447 0 0,1 0 1 0 0,-1 0-1 0 0,0 0 0 0 0,1 0 1 0 0,-1 0-1 0 0,0 0 0 0 0,0 0 0 0 0,0 1 1 0 0,0-1-1 0 0,0 0 0 0 0,0 1 0 0 0,-1-1 1 0 0,1 1-1 0 0,0-1 0 0 0,-1 1 0 0 0,1-1 1 0 0,-1 1-1 0 0,1-1 0 0 0,-1 1 0 0 0,0-1 1 0 0,1 1-1 0 0,-1 0 0 0 0,0-1 0 0 0,0 1 1 0 0,0 0-1 0 0,-1-1 0 0 0,1 1 0 0 0,0-1 1 0 0,-1 1-1 0 0,1 0 0 0 0,-1-1 0 0 0,1 1 1 0 0,-1-1-1 0 0,0 1 0 0 0,1-1 0 0 0,-1 0 1 0 0,0 1-1 0 0,0-1 0 0 0,0 0 1 0 0,0 1-1 0 0,0-1 0 0 0,-1 0 0 0 0,1 0 1 0 0,-2 1-1 0 0,-9 11-302 0 0,0 0 179 0 0,-1 0 0 0 0,2 1-1 0 0,0 1 1 0 0,-11 18 0 0 0,20-28-343 0 0,-1 1 0 0 0,1-1 0 0 0,0 1 1 0 0,0 0-1 0 0,0 0 0 0 0,-1 10 0 0 0,3-10-422 0 0,0 0 0 0 0,0-1 0 0 0,0 1 0 0 0,1 0 0 0 0,0 0 0 0 0,0-1 0 0 0,0 1 0 0 0,3 6 0 0 0,2 3-4314 0 0</inkml:trace>
  <inkml:trace contextRef="#ctx0" brushRef="#br0" timeOffset="1">129 484 8386 0 0,'2'12'9708'0'0,"4"4"-6317"0"0,-5-12-3643 0 0,1 0 0 0 0,-1 0 0 0 0,1-1 0 0 0,0 1 0 0 0,0 0 0 0 0,1-1 0 0 0,-1 1 0 0 0,1-1 0 0 0,5 5 0 0 0,-8-8 75 0 0,0 0-1 0 0,1 0 1 0 0,-1 0-1 0 0,0 0 0 0 0,1 0 1 0 0,-1 0-1 0 0,0 0 1 0 0,1 0-1 0 0,-1 0 0 0 0,1 0 1 0 0,-1 0-1 0 0,0 0 1 0 0,1 0-1 0 0,-1 0 0 0 0,0-1 1 0 0,1 1-1 0 0,-1 0 1 0 0,0 0-1 0 0,1 0 1 0 0,-1-1-1 0 0,0 1 0 0 0,0 0 1 0 0,1 0-1 0 0,-1-1 1 0 0,0 1-1 0 0,0 0 0 0 0,1-1 1 0 0,-1 1-1 0 0,0 0 1 0 0,0-1-1 0 0,0 1 0 0 0,0 0 1 0 0,1-1-1 0 0,-1 1 1 0 0,0 0-1 0 0,0-1 0 0 0,0 1 1 0 0,0 0-1 0 0,0-1 1 0 0,0 1-1 0 0,0-1 0 0 0,0 1 1 0 0,0 0-1 0 0,0-1 1 0 0,0 1-1 0 0,0 0 0 0 0,-1-1 1 0 0,3-10-6111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30 5841 0 0,'-9'-5'703'0'0,"1"0"-1"0"0,0 0 0 0 0,-17-5 1 0 0,23 9-560 0 0,1 1 1 0 0,-1-1-1 0 0,1 0 1 0 0,-1 1-1 0 0,0 0 1 0 0,1-1-1 0 0,-1 1 1 0 0,0 0-1 0 0,1 0 1 0 0,-1 0-1 0 0,0 0 1 0 0,1 0 0 0 0,-1 0-1 0 0,0 0 1 0 0,1 1-1 0 0,-1-1 1 0 0,0 0-1 0 0,1 1 1 0 0,-1 0-1 0 0,1-1 1 0 0,-1 1-1 0 0,1 0 1 0 0,-1 0-1 0 0,1 0 1 0 0,-1 0-1 0 0,1 0 1 0 0,0 0 0 0 0,0 0-1 0 0,-1 0 1 0 0,0 2-1 0 0,2-2-121 0 0,0 0 1 0 0,0 0-1 0 0,0 0 0 0 0,0-1 0 0 0,1 1 1 0 0,-1 0-1 0 0,0 0 0 0 0,0 0 0 0 0,1-1 1 0 0,-1 1-1 0 0,1 0 0 0 0,-1 0 0 0 0,1-1 1 0 0,-1 1-1 0 0,1 0 0 0 0,-1 0 0 0 0,1-1 1 0 0,-1 1-1 0 0,1-1 0 0 0,0 1 0 0 0,-1-1 1 0 0,1 1-1 0 0,0-1 0 0 0,0 1 0 0 0,-1-1 1 0 0,1 1-1 0 0,0-1 0 0 0,0 0 0 0 0,0 0 1 0 0,-1 1-1 0 0,2-1 0 0 0,28 12 252 0 0,-3-7-195 0 0,-1-1 0 0 0,1-1 1 0 0,0-2-1 0 0,-1 0 1 0 0,1-2-1 0 0,40-5 0 0 0,8 0-476 0 0,-71 6 231 0 0,40 1-1698 0 0,-42-1 1398 0 0,0 0 0 0 0,0 1 0 0 0,0-1 0 0 0,-1 1 1 0 0,1 0-1 0 0,0 0 0 0 0,0 0 0 0 0,0 0 0 0 0,-1 0 1 0 0,1 0-1 0 0,2 2 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6705 0 0,'-2'0'176'0'0,"0"-1"1"0"0,1 1-1 0 0,-1 0 0 0 0,0 0 0 0 0,0 0 0 0 0,0 1 0 0 0,1-1 0 0 0,-1 0 0 0 0,0 1 0 0 0,0-1 0 0 0,1 1 0 0 0,-1-1 0 0 0,0 1 0 0 0,1 0 0 0 0,-1 0 0 0 0,1 0 0 0 0,-1 0 0 0 0,1 0 0 0 0,-1 0 0 0 0,1 0 0 0 0,0 0 0 0 0,-1 1 0 0 0,1-1 0 0 0,0 0 0 0 0,0 1 1 0 0,0-1-1 0 0,0 1 0 0 0,0-1 0 0 0,0 1 0 0 0,1 0 0 0 0,-1-1 0 0 0,0 1 0 0 0,1 0 0 0 0,-1-1 0 0 0,1 1 0 0 0,0 0 0 0 0,-1 3 0 0 0,0 9 92 0 0,1-1 1 0 0,0 0-1 0 0,0 1 1 0 0,4 16-1 0 0,-2-13-214 0 0,8 73-366 0 0,4-1 1 0 0,4 0-1 0 0,41 122 0 0 0,-59-209 163 0 0,12 24-1141 0 0,-11-25 1179 0 0,-1-1 0 0 0,0 1 0 0 0,0 0 0 0 0,1-1 0 0 0,-1 1 0 0 0,0-1 1 0 0,1 1-1 0 0,-1-1 0 0 0,0 0 0 0 0,1 1 0 0 0,-1-1 0 0 0,1 1 0 0 0,-1-1 0 0 0,1 0 0 0 0,-1 1 0 0 0,1-1 0 0 0,-1 0 1 0 0,1 1-1 0 0,-1-1 0 0 0,1 0 0 0 0,-1 0 0 0 0,1 1 0 0 0,-1-1 0 0 0,1 0 0 0 0,0 0 0 0 0,-1 0 0 0 0,1 0 0 0 0,-1 0 1 0 0,1 0-1 0 0,0 0 0 0 0,-1 0 0 0 0,1 0 0 0 0,-1 0 0 0 0,1 0 0 0 0,-1-1 0 0 0,1 1 0 0 0,0 0 0 0 0,-1 0 0 0 0,1 0 1 0 0,0-1-1 0 0,7-7-4166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84 7426 0 0,'-2'4'353'0'0,"0"1"0"0"0,1-1 0 0 0,-1 1 0 0 0,1-1 0 0 0,0 1 0 0 0,0-1 0 0 0,1 1 0 0 0,0 0 1 0 0,0 8-1 0 0,5 44 587 0 0,-5-56-909 0 0,1 7 80 0 0,13 67 367 0 0,-13-68-461 0 0,1 0 0 0 0,0-1 0 0 0,1 0 0 0 0,-1 1 0 0 0,1-1 1 0 0,1 0-1 0 0,-1 0 0 0 0,9 10 0 0 0,-12-16-14 0 0,1 1 1 0 0,-1 0-1 0 0,1-1 1 0 0,-1 1-1 0 0,1 0 1 0 0,-1-1 0 0 0,1 1-1 0 0,-1-1 1 0 0,1 1-1 0 0,0-1 1 0 0,-1 1-1 0 0,1-1 1 0 0,0 0-1 0 0,-1 1 1 0 0,1-1 0 0 0,0 0-1 0 0,0 1 1 0 0,-1-1-1 0 0,1 0 1 0 0,0 0-1 0 0,0 0 1 0 0,0 0-1 0 0,-1 0 1 0 0,1 0-1 0 0,0 0 1 0 0,0 0 0 0 0,-1 0-1 0 0,1 0 1 0 0,0 0-1 0 0,0 0 1 0 0,1-1-1 0 0,-1 0 6 0 0,1-1 0 0 0,-1 1-1 0 0,0 0 1 0 0,0-1 0 0 0,0 1 0 0 0,0-1-1 0 0,0 0 1 0 0,0 1 0 0 0,0-1-1 0 0,0 0 1 0 0,-1 1 0 0 0,1-1 0 0 0,0-2-1 0 0,2-8 23 0 0,-1 0 1 0 0,0-1-1 0 0,0-12 0 0 0,-1-1-58 0 0,-2-1 1 0 0,0 1-1 0 0,-6-29 1 0 0,5 44-12 0 0,0 1 1 0 0,0 0 0 0 0,-2 0 0 0 0,1 0 0 0 0,-1 0 0 0 0,0 1 0 0 0,-1 0-1 0 0,0 0 1 0 0,-1 0 0 0 0,-12-15 0 0 0,18 23 35 0 0,-1 0 0 0 0,0 0 0 0 0,0 0 0 0 0,0 0 0 0 0,0 0 0 0 0,0 0 0 0 0,0 0 0 0 0,0 1 0 0 0,0-1 0 0 0,0 0 0 0 0,0 1 0 0 0,-1-1 0 0 0,1 1 0 0 0,0-1 0 0 0,-2 0 0 0 0,3 2-19 0 0,0-1 0 0 0,-1 0 0 0 0,1 0 0 0 0,0 0-1 0 0,0 0 1 0 0,-1 1 0 0 0,1-1 0 0 0,0 0 0 0 0,-1 0 0 0 0,1 1 0 0 0,0-1 0 0 0,0 0 0 0 0,0 1 0 0 0,-1-1 0 0 0,1 0 0 0 0,0 1 0 0 0,0-1 0 0 0,0 0 0 0 0,0 1 0 0 0,0-1 0 0 0,-1 0 0 0 0,1 1 0 0 0,0-1 0 0 0,0 0 0 0 0,0 1 0 0 0,0-1 0 0 0,0 1 0 0 0,0-1 0 0 0,0 0 0 0 0,0 1 0 0 0,1 0 0 0 0,8 39-3794 0 0,-2-22-652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81 363 8010 0 0,'0'1'103'0'0,"0"-1"0"0"0,-1 1 1 0 0,1 0-1 0 0,0-1 1 0 0,-1 1-1 0 0,1-1 0 0 0,-1 1 1 0 0,1 0-1 0 0,-1-1 0 0 0,1 1 1 0 0,-1-1-1 0 0,1 1 1 0 0,-1-1-1 0 0,1 0 0 0 0,-1 1 1 0 0,1-1-1 0 0,-1 0 1 0 0,0 1-1 0 0,1-1 0 0 0,-1 0 1 0 0,0 0-1 0 0,1 1 0 0 0,-1-1 1 0 0,0 0-1 0 0,0 0 1 0 0,1 0-1 0 0,-1 0 0 0 0,0 0 1 0 0,1 0-1 0 0,-2 0 0 0 0,1-1-13 0 0,-1 1-1 0 0,1-1 1 0 0,0 0-1 0 0,-1 0 0 0 0,1 0 1 0 0,0 0-1 0 0,0 0 0 0 0,-1 0 1 0 0,1 0-1 0 0,0-1 0 0 0,0 1 1 0 0,0 0-1 0 0,0-2 0 0 0,-22-46 538 0 0,18 34-575 0 0,0 0 1 0 0,1-1-1 0 0,1 0 1 0 0,1 0-1 0 0,0 0 0 0 0,1 0 1 0 0,0 0-1 0 0,1 0 1 0 0,1 0-1 0 0,5-22 0 0 0,-6 38-52 0 0,0-1 0 0 0,0 1-1 0 0,0-1 1 0 0,0 1 0 0 0,0-1-1 0 0,1 1 1 0 0,-1-1 0 0 0,0 1 0 0 0,0-1-1 0 0,1 1 1 0 0,-1-1 0 0 0,0 1-1 0 0,1-1 1 0 0,-1 1 0 0 0,1 0-1 0 0,-1-1 1 0 0,0 1 0 0 0,1-1 0 0 0,-1 1-1 0 0,1 0 1 0 0,-1 0 0 0 0,1-1-1 0 0,-1 1 1 0 0,1 0 0 0 0,-1 0-1 0 0,1 0 1 0 0,-1-1 0 0 0,1 1 0 0 0,-1 0-1 0 0,1 0 1 0 0,0 0 0 0 0,0 0-1 0 0,20 9-20 0 0,-15-5-1 0 0,-1 0 0 0 0,1 1 0 0 0,-1 0 0 0 0,8 9 0 0 0,-9-7-14 0 0,0 0 1 0 0,0 1-1 0 0,-1-1 0 0 0,0 1 1 0 0,0 0-1 0 0,-1-1 0 0 0,0 1 1 0 0,0 0-1 0 0,0 12 0 0 0,2 81-69 0 0,-4-51 72 0 0,1-30-19 0 0,0-16-13 0 0,-1-14 6 0 0,0-46-69 0 0,-2 13 59 0 0,8-66 1 0 0,-5 97 83 0 0,1-1-1 0 0,1 0 1 0 0,0 1 0 0 0,1 0 0 0 0,0 0 0 0 0,1 0-1 0 0,0 0 1 0 0,1 1 0 0 0,11-18 0 0 0,-13 25 13 0 0,0-1 1 0 0,0 1 0 0 0,1 0-1 0 0,-1 1 1 0 0,1-1 0 0 0,0 1-1 0 0,0 0 1 0 0,0 0 0 0 0,0 0-1 0 0,0 1 1 0 0,0 0 0 0 0,1 0-1 0 0,0 0 1 0 0,-1 0 0 0 0,1 1-1 0 0,0 0 1 0 0,-1 0 0 0 0,1 1 0 0 0,0 0-1 0 0,0 0 1 0 0,0 0 0 0 0,0 1-1 0 0,-1-1 1 0 0,1 1 0 0 0,0 1-1 0 0,-1-1 1 0 0,1 1 0 0 0,-1 0-1 0 0,1 0 1 0 0,-1 1 0 0 0,0 0-1 0 0,0 0 1 0 0,0 0 0 0 0,0 0-1 0 0,-1 1 1 0 0,1-1 0 0 0,-1 1-1 0 0,0 1 1 0 0,0-1 0 0 0,0 0-1 0 0,4 8 1 0 0,0 0 127 0 0,-1 0 0 0 0,-1 1 0 0 0,0 0 0 0 0,0 0 0 0 0,5 22 0 0 0,-10-31-162 0 0,0 0 0 0 0,0-1 0 0 0,-1 1 0 0 0,1 0 0 0 0,-1-1 0 0 0,0 1 0 0 0,0 0 0 0 0,-1-1 0 0 0,1 1 0 0 0,-1 0 0 0 0,1-1 0 0 0,-1 1 0 0 0,0 0 0 0 0,0-1 1 0 0,-1 1-1 0 0,1-1 0 0 0,-1 0 0 0 0,0 1 0 0 0,0-1 0 0 0,0 0 0 0 0,0 0 0 0 0,0 0 0 0 0,-1-1 0 0 0,0 1 0 0 0,1 0 0 0 0,-5 2 0 0 0,5-2-598 0 0,-1-1 0 0 0,0 1 0 0 0,1 0 0 0 0,0 0 1 0 0,0 0-1 0 0,0 0 0 0 0,0 0 0 0 0,-3 7 0 0 0,12-15-2012 0 0,-2-1-1178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8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44 7802 0 0,'-4'0'334'0'0,"0"0"0"0"0,0 0 0 0 0,0 1-1 0 0,0 0 1 0 0,0 0 0 0 0,0 0 0 0 0,1 0 0 0 0,-1 1 0 0 0,0 0 0 0 0,0-1 0 0 0,1 1 0 0 0,-1 1 0 0 0,1-1 0 0 0,0 0 0 0 0,0 1 0 0 0,0 0 0 0 0,-5 5 0 0 0,3-3-175 0 0,1 1 1 0 0,0-1 0 0 0,1 1-1 0 0,0 0 1 0 0,0 0-1 0 0,0 0 1 0 0,0 1 0 0 0,1-1-1 0 0,0 1 1 0 0,-1 10-1 0 0,2-11-181 0 0,0 1-1 0 0,0 0 1 0 0,1 0-1 0 0,0 0 1 0 0,0-1-1 0 0,1 1 1 0 0,0 0-1 0 0,0 0 0 0 0,1-1 1 0 0,3 11-1 0 0,-3-13 23 0 0,0 0 0 0 0,0 0 0 0 0,0-1 0 0 0,0 1 0 0 0,1 0 0 0 0,-1-1 0 0 0,1 0 0 0 0,0 0 1 0 0,0 0-1 0 0,0 0 0 0 0,0 0 0 0 0,1 0 0 0 0,-1-1 0 0 0,1 0 0 0 0,-1 1 0 0 0,1-1 0 0 0,6 2 0 0 0,-9-4-1 0 0,0 1 1 0 0,1-1-1 0 0,-1 1 1 0 0,1-1-1 0 0,-1 0 0 0 0,1 0 1 0 0,-1 1-1 0 0,0-1 1 0 0,1 0-1 0 0,-1 0 1 0 0,1-1-1 0 0,-1 1 1 0 0,1 0-1 0 0,-1 0 1 0 0,1-1-1 0 0,-1 1 1 0 0,0-1-1 0 0,1 1 1 0 0,-1-1-1 0 0,0 0 1 0 0,3-1-1 0 0,-2 0 2 0 0,0 0-1 0 0,0 0 1 0 0,1 0 0 0 0,-2-1-1 0 0,1 1 1 0 0,0-1 0 0 0,0 1-1 0 0,-1-1 1 0 0,0 0 0 0 0,2-3-1 0 0,0-4-25 0 0,1 0 0 0 0,-2 0 0 0 0,0-1 0 0 0,2-20 0 0 0,-4 15-213 0 0,0 0 1 0 0,-1 0-1 0 0,-1 0 0 0 0,-1 0 0 0 0,0 1 0 0 0,-6-16 0 0 0,-2-12-1802 0 0,11 43 1963 0 0,-1 0 0 0 0,1 0 0 0 0,0-1 0 0 0,0 1 0 0 0,0 0 0 0 0,0 0 0 0 0,0 0 0 0 0,0-1 0 0 0,-1 1 0 0 0,1 0 0 0 0,0 0 0 0 0,0 0 0 0 0,0-1 0 0 0,0 1 0 0 0,0 0 0 0 0,0 0 0 0 0,0 0 0 0 0,0-1 0 0 0,0 1 0 0 0,0 0 0 0 0,0 0 0 0 0,0-1 0 0 0,0 1 0 0 0,0 0 0 0 0,0 0-1 0 0,0-1 1 0 0,0 1 0 0 0,0 0 0 0 0,0 0 0 0 0,1 0 0 0 0,-1-1 0 0 0,0 1 0 0 0,0 0 0 0 0,0 0 0 0 0,0 0 0 0 0,0 0 0 0 0,0-1 0 0 0,1 1 0 0 0,-1 0 0 0 0,0 0 0 0 0,0 0 0 0 0,0 0 0 0 0,1-1 0 0 0,-1 1 0 0 0,0 0 0 0 0,0 0 0 0 0,0 0 0 0 0,1 0 0 0 0,-1 0 0 0 0,0 0 0 0 0,0 0 0 0 0,1 0-1 0 0,-1 0 1 0 0,0 0 0 0 0,0 0 0 0 0,0 0 0 0 0,1 0 0 0 0,-1 0 0 0 0,0 0 0 0 0,0 0 0 0 0,1 0 0 0 0,-1 0 0 0 0,0 0 0 0 0,9 10-3774 0 0</inkml:trace>
  <inkml:trace contextRef="#ctx0" brushRef="#br0" timeOffset="1">324 45 5929 0 0,'-28'43'5579'0'0,"-7"14"-2364"0"0,33-53-3116 0 0,0-1-1 0 0,0 1 1 0 0,1 0 0 0 0,0 0 0 0 0,0 0 0 0 0,0 0-1 0 0,0 0 1 0 0,1 0 0 0 0,-1 0 0 0 0,1 0 0 0 0,0 0-1 0 0,1 0 1 0 0,-1 4 0 0 0,2-5-94 0 0,-1 0 1 0 0,0 0-1 0 0,1-1 1 0 0,0 1-1 0 0,-1 0 0 0 0,1-1 1 0 0,0 1-1 0 0,0-1 1 0 0,0 0-1 0 0,1 0 0 0 0,-1 0 1 0 0,1 0-1 0 0,-1 0 0 0 0,1 0 1 0 0,0 0-1 0 0,-1-1 1 0 0,6 2-1 0 0,0 1-14 0 0,0-1 1 0 0,0 0-1 0 0,0 0 1 0 0,0-1-1 0 0,12 2 0 0 0,-16-4 16 0 0,1 0-1 0 0,-1 0 0 0 0,1 0 0 0 0,-1-1 0 0 0,1 0 0 0 0,-1 0 0 0 0,1 0 0 0 0,-1 0 0 0 0,0 0 0 0 0,0-1 0 0 0,0 0 1 0 0,0 0-1 0 0,0 0 0 0 0,0 0 0 0 0,0-1 0 0 0,-1 0 0 0 0,1 0 0 0 0,-1 0 0 0 0,0 0 0 0 0,0 0 0 0 0,0 0 0 0 0,0-1 1 0 0,0 0-1 0 0,2-5 0 0 0,0 1 12 0 0,0-1-1 0 0,-1 0 1 0 0,0 0 0 0 0,0 0 0 0 0,-1 0 0 0 0,-1 0-1 0 0,0-1 1 0 0,0 1 0 0 0,0-1 0 0 0,-1-14 0 0 0,-1 19 12 0 0,-1 1 1 0 0,0 0 0 0 0,-1 0-1 0 0,1-1 1 0 0,-1 1 0 0 0,0 0 0 0 0,0 1-1 0 0,0-1 1 0 0,0 0 0 0 0,0 0 0 0 0,-1 1-1 0 0,0 0 1 0 0,0-1 0 0 0,0 1 0 0 0,0 0-1 0 0,0 0 1 0 0,-1 1 0 0 0,1-1 0 0 0,-1 1-1 0 0,0-1 1 0 0,0 1 0 0 0,0 1 0 0 0,0-1-1 0 0,-6-2 1 0 0,5 2-36 0 0,-1 0 0 0 0,1 0 1 0 0,-1 0-1 0 0,1 1 0 0 0,-1-1 0 0 0,0 1 1 0 0,1 1-1 0 0,-1-1 0 0 0,0 1 0 0 0,0 0 0 0 0,0 0 1 0 0,1 1-1 0 0,-1 0 0 0 0,0 0 0 0 0,1 0 0 0 0,-1 1 1 0 0,1-1-1 0 0,-7 4 0 0 0,-2 10-1411 0 0,13-15 1167 0 0,1 1 0 0 0,0-1 0 0 0,0 0 1 0 0,-1 1-1 0 0,1-1 0 0 0,0 0 0 0 0,0 1 0 0 0,0-1 0 0 0,-1 0 1 0 0,1 1-1 0 0,0-1 0 0 0,0 1 0 0 0,0-1 0 0 0,0 0 1 0 0,0 1-1 0 0,0-1 0 0 0,0 1 0 0 0,0-1 0 0 0,0 0 0 0 0,0 1 1 0 0,0-1-1 0 0,0 1 0 0 0,0-1 0 0 0,0 0 0 0 0,0 1 1 0 0,0-1-1 0 0,1 1 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6593 0 0,'-14'-9'3075'0'0,"8"12"-220"0"0,11 24-54 0 0,-4-21-3026 0 0,6 20 753 0 0,32 111 820 0 0,-32-116-1284 0 0,1 0 0 0 0,1 0 0 0 0,1-1-1 0 0,15 22 1 0 0,-25-41-58 0 0,0 0 0 0 0,1-1 0 0 0,-1 1 0 0 0,0-1 0 0 0,1 1-1 0 0,-1-1 1 0 0,0 1 0 0 0,1 0 0 0 0,-1-1 0 0 0,1 1-1 0 0,-1-1 1 0 0,1 0 0 0 0,-1 1 0 0 0,1-1 0 0 0,0 1 0 0 0,-1-1-1 0 0,1 0 1 0 0,-1 1 0 0 0,1-1 0 0 0,0 0 0 0 0,-1 0 0 0 0,1 0-1 0 0,0 1 1 0 0,-1-1 0 0 0,1 0 0 0 0,0 0 0 0 0,0 0 0 0 0,0-1 0 0 0,0 1 0 0 0,-1-1 0 0 0,1 1 1 0 0,0-1-1 0 0,0 0 0 0 0,-1 1 0 0 0,1-1 1 0 0,-1 0-1 0 0,1 0 0 0 0,-1 1 1 0 0,1-1-1 0 0,-1 0 0 0 0,1 0 0 0 0,-1 0 1 0 0,0 0-1 0 0,1 0 0 0 0,-1-1 0 0 0,8-47 88 0 0,-7 42-94 0 0,0-1 0 0 0,1-11-11 0 0,0 0 0 0 0,2 1-1 0 0,0 0 1 0 0,1 0 0 0 0,0 0-1 0 0,11-22 1 0 0,-16 40 11 0 0,0-1-1 0 0,0 1 1 0 0,1 0 0 0 0,-1-1-1 0 0,0 1 1 0 0,0 0 0 0 0,0-1 0 0 0,1 1-1 0 0,-1 0 1 0 0,0-1 0 0 0,1 1-1 0 0,-1 0 1 0 0,0-1 0 0 0,0 1-1 0 0,1 0 1 0 0,-1 0 0 0 0,1-1-1 0 0,-1 1 1 0 0,0 0 0 0 0,1 0-1 0 0,-1 0 1 0 0,1 0 0 0 0,-1-1-1 0 0,0 1 1 0 0,1 0 0 0 0,-1 0-1 0 0,1 0 1 0 0,-1 0 0 0 0,0 0-1 0 0,1 0 1 0 0,-1 0 0 0 0,1 0-1 0 0,0 1 1 0 0,12 11-25 0 0,6 27-18 0 0,-18-36 42 0 0,20 59 325 0 0,-17-46-184 0 0,1 0 1 0 0,1-1-1 0 0,0 0 1 0 0,1 0-1 0 0,12 20 1 0 0,-18-33-135 0 0,1-1-1 0 0,-1 1 1 0 0,1 0 0 0 0,-1 0-1 0 0,1-1 1 0 0,0 1 0 0 0,-1-1-1 0 0,1 0 1 0 0,0 1 0 0 0,0-1-1 0 0,0 0 1 0 0,0 0 0 0 0,0 0 0 0 0,1 0-1 0 0,-1 0 1 0 0,0-1 0 0 0,0 1-1 0 0,1-1 1 0 0,-1 1 0 0 0,3-1-1 0 0,-1 0 7 0 0,-1-1-1 0 0,1 1 0 0 0,0-1 1 0 0,-1 0-1 0 0,1 0 0 0 0,-1 0 1 0 0,1 0-1 0 0,-1-1 1 0 0,1 1-1 0 0,-1-1 0 0 0,5-3 1 0 0,-2 0-141 0 0,1 1-1 0 0,-1-1 1 0 0,-1-1 0 0 0,1 1 0 0 0,-1-1 0 0 0,0 0 0 0 0,0 0 0 0 0,-1 0 0 0 0,0-1 0 0 0,0 1-1 0 0,4-11 1 0 0,4-30-3411 0 0,-5 14-2042 0 0,-1 21 543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3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11018 0 0,'-1'0'174'0'0,"-1"0"0"0"0,1 0 0 0 0,-1 0 1 0 0,1 0-1 0 0,0 0 0 0 0,-1 0 0 0 0,1 0 0 0 0,-1 0 0 0 0,1 0 0 0 0,0 1 0 0 0,-1-1 0 0 0,1 0 0 0 0,-1 1 0 0 0,1 0 0 0 0,0-1 0 0 0,0 1 0 0 0,-1 0 0 0 0,1-1 0 0 0,0 1 0 0 0,0 0 0 0 0,0 0 0 0 0,0 0 0 0 0,0 0 0 0 0,0 0 0 0 0,-1 1 0 0 0,0 2 17 0 0,0-1 0 0 0,1 0 0 0 0,-1 1 0 0 0,1-1 0 0 0,0 1 0 0 0,-1-1 0 0 0,2 1 0 0 0,-1 0 0 0 0,0 6 0 0 0,0 0-63 0 0,1-1 1 0 0,0 1-1 0 0,0 0 0 0 0,1 0 0 0 0,1 0 0 0 0,-1 0 0 0 0,4 9 1 0 0,-1-11-95 0 0,0 1 0 0 0,0-2-1 0 0,1 1 1 0 0,0 0 0 0 0,0-1 0 0 0,0 0 0 0 0,1 0 0 0 0,0-1 0 0 0,1 1 0 0 0,-1-1 0 0 0,1-1 0 0 0,1 1 0 0 0,-1-1 0 0 0,1-1 0 0 0,14 8 0 0 0,-13-8-32 0 0,0-1 1 0 0,0 1-1 0 0,1-2 1 0 0,-1 1-1 0 0,1-1 1 0 0,-1 0-1 0 0,1-1 0 0 0,0 0 1 0 0,0-1-1 0 0,0 0 1 0 0,0-1-1 0 0,-1 0 1 0 0,1 0-1 0 0,11-4 1 0 0,-15 3-45 0 0,0 0-1 0 0,0-1 1 0 0,-1 0 0 0 0,1-1 0 0 0,-1 1 0 0 0,0-1 0 0 0,0 0-1 0 0,0 0 1 0 0,-1 0 0 0 0,6-7 0 0 0,-8 8-257 0 0,1 0 1 0 0,-1 0-1 0 0,0 0 1 0 0,0 0-1 0 0,0 0 1 0 0,0-1-1 0 0,-1 1 1 0 0,0 0-1 0 0,1-1 1 0 0,-1 0-1 0 0,1-4 1 0 0,-2 8 187 0 0,0-1 0 0 0,0 1 0 0 0,0 0 1 0 0,0 0-1 0 0,0 0 0 0 0,0-1 1 0 0,0 1-1 0 0,0 0 0 0 0,0 0 0 0 0,0-1 1 0 0,0 1-1 0 0,0 0 0 0 0,0 0 0 0 0,-1 0 1 0 0,1-1-1 0 0,0 1 0 0 0,0 0 1 0 0,0 0-1 0 0,0 0 0 0 0,0-1 0 0 0,0 1 1 0 0,0 0-1 0 0,0 0 0 0 0,-1 0 1 0 0,1 0-1 0 0,0 0 0 0 0,0-1 0 0 0,0 1 1 0 0,0 0-1 0 0,-1 0 0 0 0,1 0 1 0 0,0 0-1 0 0,0 0 0 0 0,0 0 0 0 0,-1 0 1 0 0,1 0-1 0 0,0-1 0 0 0,0 1 1 0 0,0 0-1 0 0,-1 0 0 0 0,1 0 0 0 0,0 0 1 0 0,0 0-1 0 0,-1 0 0 0 0,1 0 1 0 0,0 0-1 0 0,0 0 0 0 0,0 0 0 0 0,-1 1 1 0 0,-8 2-5542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5865 0 0,'4'-43'7603'0'0,"-4"41"-7197"0"0,0 1-1 0 0,0-1 1 0 0,0 1 0 0 0,1-1 0 0 0,-1 1 0 0 0,1-1 0 0 0,-1 1 0 0 0,1-1 0 0 0,-1 1 0 0 0,1-1-1 0 0,0 1 1 0 0,0 0 0 0 0,0-1 0 0 0,0 1 0 0 0,0 0 0 0 0,0 0 0 0 0,0 0 0 0 0,0-1 0 0 0,0 1-1 0 0,0 0 1 0 0,1 1 0 0 0,-1-1 0 0 0,3-1 0 0 0,-3 2-268 0 0,0 0-1 0 0,0 0 1 0 0,0 1 0 0 0,0-1 0 0 0,0 1-1 0 0,0-1 1 0 0,0 1 0 0 0,0-1 0 0 0,0 1-1 0 0,0-1 1 0 0,-1 1 0 0 0,1 0 0 0 0,0 0-1 0 0,0-1 1 0 0,-1 1 0 0 0,1 0 0 0 0,0 0-1 0 0,-1 0 1 0 0,1 0 0 0 0,-1 0-1 0 0,1 0 1 0 0,-1 0 0 0 0,0 0 0 0 0,1 0-1 0 0,-1 0 1 0 0,0 0 0 0 0,1 2 0 0 0,6 29 271 0 0,4 91-386 0 0,-10-104-1961 0 0,-2 0-1 0 0,-3 24 1 0 0,-1-29-3781 0 0,1-22-437 0 0,1-9 2359 0 0,3 2 5154 0 0,0 12-1037 0 0,0 1-1 0 0,1-1 0 0 0,-1 0 0 0 0,1 1 1 0 0,-1-1-1 0 0,1 1 0 0 0,0-1 0 0 0,0 1 1 0 0,0 0-1 0 0,0-1 0 0 0,0 1 1 0 0,1 0-1 0 0,-1 0 0 0 0,1 0 0 0 0,-1 0 1 0 0,1 0-1 0 0,0 0 0 0 0,0 0 0 0 0,0 0 1 0 0,0 1-1 0 0,0-1 0 0 0,0 1 1 0 0,1-1-1 0 0,-1 1 0 0 0,0 0 0 0 0,1 0 1 0 0,-1 0-1 0 0,1 0 0 0 0,2 0 0 0 0,34-1 1855 0 0,3 7-4093 0 0,-41-5 1666 0 0,0 0 0 0 0,-1 0 0 0 0,1 0 0 0 0,0 0 0 0 0,0 0 0 0 0,0 0 0 0 0,0-1 0 0 0,-1 1 0 0 0,1 0 0 0 0,0-1 0 0 0,0 1 0 0 0,-1 0 0 0 0,1-1 0 0 0,0 1 0 0 0,0-1 0 0 0,-1 1 0 0 0,1-1 0 0 0,-1 0 0 0 0,1 1 0 0 0,0-1 0 0 0,-1 0 1 0 0,1 1-1 0 0,-1-1 0 0 0,0 0 0 0 0,1 0 0 0 0,-1 1 0 0 0,1-1 0 0 0,-1 0 0 0 0,0 0 0 0 0,0 0 0 0 0,1 1 0 0 0,-1-1 0 0 0,0 0 0 0 0,0 0 0 0 0,0 0 0 0 0,0 0 0 0 0,0 1 0 0 0,0-3 0 0 0,-1-46-1781 0 0,1 37 12305 0 0,3 27-4154 0 0,6 38-3116 0 0,-4-1-7388 0 0,-4-45 2476 0 0,-1 1 0 0 0,0 0 0 0 0,-1-1 0 0 0,0 1 0 0 0,0 0 0 0 0,-4 12-1 0 0,1-9-2685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1 449 12131 0 0,'1'3'188'0'0,"-1"-1"0"0"0,1 1 0 0 0,0 0 0 0 0,1 0 0 0 0,-1-1 1 0 0,0 1-1 0 0,1-1 0 0 0,0 1 0 0 0,-1-1 0 0 0,1 1 0 0 0,0-1 1 0 0,0 0-1 0 0,0 0 0 0 0,1 0 0 0 0,-1 0 0 0 0,0-1 0 0 0,1 1 1 0 0,-1 0-1 0 0,1-1 0 0 0,-1 0 0 0 0,1 0 0 0 0,0 0 0 0 0,0 0 1 0 0,0 0-1 0 0,3 1 0 0 0,11 2 27 0 0,2 0 0 0 0,34 2 0 0 0,-30-4-58 0 0,-6 0-198 0 0,4 1-519 0 0,38 0 1 0 0,-53-4-68 0 0,0 1 1 0 0,0-1 0 0 0,0 0-1 0 0,0 0 1 0 0,0-1-1 0 0,7-2 1 0 0,-24-3-3028 0 0,-10 4 3678 0 0,17 3 201 0 0,1 0-1 0 0,0 1 1 0 0,-1-1 0 0 0,1 1-1 0 0,0 0 1 0 0,-1 0 0 0 0,1 1-1 0 0,0-1 1 0 0,0 0 0 0 0,0 1-1 0 0,0 0 1 0 0,0 0 0 0 0,0 0-1 0 0,1 0 1 0 0,-1 0 0 0 0,1 1-1 0 0,-1-1 1 0 0,1 1 0 0 0,0-1-1 0 0,0 1 1 0 0,0 0 0 0 0,0 0-1 0 0,1 0 1 0 0,-1 0 0 0 0,1 0 0 0 0,0 0-1 0 0,-1 1 1 0 0,0 4 0 0 0,2-6-157 0 0,-1 1 1 0 0,1 0 0 0 0,0 0-1 0 0,0 0 1 0 0,0-1 0 0 0,0 1-1 0 0,1 0 1 0 0,-1 0 0 0 0,1-1-1 0 0,0 1 1 0 0,-1 0 0 0 0,1-1 0 0 0,0 1-1 0 0,1-1 1 0 0,-1 1 0 0 0,0-1-1 0 0,1 0 1 0 0,-1 1 0 0 0,1-1-1 0 0,0 0 1 0 0,0 0 0 0 0,-1 0-1 0 0,2 0 1 0 0,-1 0 0 0 0,0-1 0 0 0,0 1-1 0 0,0 0 1 0 0,1-1 0 0 0,-1 0-1 0 0,1 0 1 0 0,-1 0 0 0 0,1 0-1 0 0,0 0 1 0 0,-1 0 0 0 0,5 0-1 0 0,2 1-270 0 0,0-1-1 0 0,0 0 1 0 0,1-1-1 0 0,-1 0 1 0 0,0 0-1 0 0,0-1 0 0 0,0 0 1 0 0,15-4-1 0 0,36-16-6939 0 0,-40 14 1822 0 0</inkml:trace>
  <inkml:trace contextRef="#ctx0" brushRef="#br0" timeOffset="1">781 1 7770 0 0,'-8'2'618'0'0,"0"0"0"0"0,1 1 0 0 0,0 1 0 0 0,-1-1 0 0 0,1 1 0 0 0,0 0 1 0 0,1 1-1 0 0,-1-1 0 0 0,1 1 0 0 0,0 1 0 0 0,0-1 0 0 0,1 1 0 0 0,-8 10 1 0 0,9-10-531 0 0,0 0 1 0 0,0 0 0 0 0,1 0 0 0 0,0 1-1 0 0,0 0 1 0 0,0 0 0 0 0,1 0-1 0 0,0 0 1 0 0,0 0 0 0 0,1 0 0 0 0,0 0-1 0 0,0 0 1 0 0,1 1 0 0 0,0-1 0 0 0,0 0-1 0 0,1 0 1 0 0,0 1 0 0 0,0-1 0 0 0,0 0-1 0 0,1 0 1 0 0,0 0 0 0 0,1 0 0 0 0,3 8-1 0 0,2 0-70 0 0,1-1-1 0 0,1 1 0 0 0,0-2 0 0 0,1 1 1 0 0,0-2-1 0 0,1 1 0 0 0,0-2 0 0 0,1 1 0 0 0,0-2 1 0 0,1 0-1 0 0,24 14 0 0 0,-28-18-61 0 0,-1-1 0 0 0,1-1 0 0 0,0 0 0 0 0,0 0 0 0 0,1-1 0 0 0,-1 0 0 0 0,1 0 0 0 0,-1-1-1 0 0,1-1 1 0 0,0 0 0 0 0,0 0 0 0 0,0-1 0 0 0,0-1 0 0 0,-1 0 0 0 0,1 0 0 0 0,0-1 0 0 0,-1 0 0 0 0,1-1 0 0 0,11-5-1 0 0,-15 5-42 0 0,-1 0 0 0 0,0-1 0 0 0,0 0 0 0 0,-1-1 0 0 0,1 1 0 0 0,-1-1 0 0 0,0 0 0 0 0,0 0 0 0 0,-1-1 0 0 0,1 1 0 0 0,-1-1 0 0 0,0 0 0 0 0,-1 0 0 0 0,1-1 0 0 0,-1 1 0 0 0,-1-1 0 0 0,1 1 0 0 0,-1-1 0 0 0,0 0 0 0 0,-1 0 0 0 0,0 0 0 0 0,0 0 0 0 0,0 0 0 0 0,-1 0 0 0 0,-1-14 0 0 0,1 15-395 0 0,-1-1-1 0 0,0 0 0 0 0,0 1 0 0 0,-1-1 0 0 0,0 1 0 0 0,0-1 0 0 0,0 1 0 0 0,-1 0 0 0 0,0 0 0 0 0,0 0 0 0 0,-1 0 1 0 0,0 1-1 0 0,0-1 0 0 0,0 1 0 0 0,0 0 0 0 0,-1 0 0 0 0,-6-5 0 0 0,-15-7-3792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7466 0 0,'1'3'221'0'0,"0"-1"0"0"0,0 0 0 0 0,0 0 0 0 0,0 0 0 0 0,1 0 0 0 0,-1-1 0 0 0,1 1 1 0 0,-1 0-1 0 0,1 0 0 0 0,-1-1 0 0 0,1 1 0 0 0,0-1 0 0 0,0 0 0 0 0,0 1 1 0 0,0-1-1 0 0,0 0 0 0 0,0 0 0 0 0,0 0 0 0 0,5 1 0 0 0,48 11 852 0 0,-42-11-930 0 0,47 15-340 0 0,-43-12-1195 0 0,1 0 0 0 0,-1-1 0 0 0,29 3 0 0 0,-45-7 1186 0 0,0 0 1 0 0,0 0 0 0 0,0 0-1 0 0,1 0 1 0 0,-1 0-1 0 0,0 0 1 0 0,0-1-1 0 0,0 1 1 0 0,1 0-1 0 0,-1-1 1 0 0,0 1-1 0 0,0-1 1 0 0,0 1 0 0 0,0-1-1 0 0,0 0 1 0 0,1 0-1 0 0,5-5-2448 0 0</inkml:trace>
  <inkml:trace contextRef="#ctx0" brushRef="#br0" timeOffset="1">224 0 5497 0 0,'-3'3'428'0'0,"1"-1"0"0"0,0 1 0 0 0,-1 0 0 0 0,1-1 0 0 0,0 1-1 0 0,1 0 1 0 0,-1 0 0 0 0,1 1 0 0 0,-1-1 0 0 0,1 0 0 0 0,0 0 0 0 0,0 1-1 0 0,0-1 1 0 0,0 7 0 0 0,-2 54 2122 0 0,2-39-2122 0 0,-4 60 188 0 0,1-45-724 0 0,2 1 0 0 0,5 68 1 0 0,7-77-2163 0 0,-10-32 2153 0 0,1 0 0 0 0,-1 1 0 0 0,0-1 0 0 0,0 0 0 0 0,1 1 0 0 0,-1-1 0 0 0,0 0 0 0 0,1 1 0 0 0,-1-1 0 0 0,0 0 0 0 0,1 1 0 0 0,-1-1 0 0 0,0 0 0 0 0,1 0 0 0 0,-1 1 0 0 0,0-1 0 0 0,1 0 0 0 0,-1 0-1 0 0,1 0 1 0 0,-1 0 0 0 0,1 0 0 0 0,-1 0 0 0 0,0 1 0 0 0,2-1 0 0 0,-2-1-76 0 0,1 1 0 0 0,0 0-1 0 0,0-1 1 0 0,-1 1 0 0 0,1-1 0 0 0,0 1 0 0 0,-1-1-1 0 0,1 0 1 0 0,0 1 0 0 0,-1-1 0 0 0,1 0-1 0 0,-1 1 1 0 0,1-1 0 0 0,-1 0 0 0 0,1 1-1 0 0,-1-1 1 0 0,1 0 0 0 0,-1-1 0 0 0,8-11-3629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1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6209 0 0,'-1'3'677'0'0,"0"1"-1"0"0,1-1 0 0 0,-1 1 1 0 0,1-1-1 0 0,0 0 0 0 0,0 1 1 0 0,0-1-1 0 0,1 1 0 0 0,-1-1 0 0 0,2 6 1 0 0,0 5 520 0 0,-5 106 1172 0 0,-1-8-1938 0 0,4-107-455 0 0,1 0 0 0 0,0 0 0 0 0,1 0-1 0 0,-1 0 1 0 0,1 0 0 0 0,0 0 0 0 0,0-1-1 0 0,0 1 1 0 0,1-1 0 0 0,0 1 0 0 0,0-1-1 0 0,0 0 1 0 0,0 0 0 0 0,0 0 0 0 0,1-1-1 0 0,0 1 1 0 0,0-1 0 0 0,0 0 0 0 0,0 0-1 0 0,8 4 1 0 0,-12-7-23 0 0,1 0-1 0 0,-1 0 1 0 0,1 0 0 0 0,-1 0-1 0 0,0 0 1 0 0,1 0 0 0 0,-1-1 0 0 0,0 1-1 0 0,1 0 1 0 0,-1 0 0 0 0,1 0-1 0 0,-1-1 1 0 0,0 1 0 0 0,1 0-1 0 0,-1 0 1 0 0,0-1 0 0 0,0 1-1 0 0,1 0 1 0 0,-1-1 0 0 0,0 1-1 0 0,0 0 1 0 0,1-1 0 0 0,-1 1 0 0 0,0 0-1 0 0,0-1 1 0 0,0 1 0 0 0,1 0-1 0 0,-1-1 1 0 0,0 1 0 0 0,0-1-1 0 0,0 1 1 0 0,0 0 0 0 0,0-1-1 0 0,0 0 1 0 0,5-20-736 0 0,-4 15 579 0 0,1 2 188 0 0,-1-1 1 0 0,1 1-1 0 0,0 0 1 0 0,0 0 0 0 0,0 0-1 0 0,1 0 1 0 0,-1 0-1 0 0,1 1 1 0 0,0-1 0 0 0,0 1-1 0 0,0-1 1 0 0,0 1-1 0 0,1 0 1 0 0,0 0-1 0 0,-1 1 1 0 0,1-1 0 0 0,0 1-1 0 0,0 0 1 0 0,8-4-1 0 0,4 1-698 0 0,0 0-1 0 0,0 1 1 0 0,1 1-1 0 0,19-2 1 0 0,-25 6-1868 0 0,1 12-2120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6633 0 0,'0'0'57'0'0,"-1"0"0"0"0,1 0 0 0 0,0 0 0 0 0,0 0 0 0 0,0 0-1 0 0,0 0 1 0 0,0 0 0 0 0,-1 0 0 0 0,1 0 0 0 0,0 0 0 0 0,0 0-1 0 0,0 1 1 0 0,0-1 0 0 0,-1 0 0 0 0,1 0 0 0 0,0 0-1 0 0,0 0 1 0 0,0 0 0 0 0,0 0 0 0 0,0 0 0 0 0,0 0 0 0 0,-1 0-1 0 0,1 0 1 0 0,0 1 0 0 0,0-1 0 0 0,0 0 0 0 0,0 0 0 0 0,0 0-1 0 0,0 0 1 0 0,0 0 0 0 0,0 0 0 0 0,0 1 0 0 0,-1-1 0 0 0,1 0-1 0 0,0 0 1 0 0,0 0 0 0 0,0 0 0 0 0,0 1 0 0 0,0-1 0 0 0,0 0-1 0 0,0 0 1 0 0,0 0 0 0 0,0 0 0 0 0,0 0 0 0 0,0 1-1 0 0,0-1 1 0 0,0 0 0 0 0,0 0 0 0 0,0 0 0 0 0,1 0 0 0 0,-1 1-1 0 0,0-1 1 0 0,0 0 0 0 0,0 0 0 0 0,0 0 0 0 0,0 0 0 0 0,0 0-1 0 0,0 0 1 0 0,0 1 0 0 0,0-1 0 0 0,1 0 0 0 0,12 15 1196 0 0,20 11 154 0 0,-11-15-614 0 0,-17-8-391 0 0,1-1 1 0 0,-1 1-1 0 0,1 0 0 0 0,-1 0 0 0 0,0 1 1 0 0,9 7-1 0 0,-14-9-360 0 0,1-1 1 0 0,0 0-1 0 0,0 1 1 0 0,0-1-1 0 0,-1 0 1 0 0,1 1-1 0 0,0-1 1 0 0,-1 1 0 0 0,0-1-1 0 0,1 1 1 0 0,-1-1-1 0 0,0 1 1 0 0,0 0-1 0 0,1-1 1 0 0,-1 1-1 0 0,-1-1 1 0 0,1 1-1 0 0,0-1 1 0 0,0 1-1 0 0,0-1 1 0 0,-1 1-1 0 0,1-1 1 0 0,-1 1-1 0 0,1-1 1 0 0,-1 1-1 0 0,0-1 1 0 0,0 1 0 0 0,1-1-1 0 0,-1 0 1 0 0,0 0-1 0 0,0 1 1 0 0,-2 0-1 0 0,-5 8-201 0 0,0-1 0 0 0,-1-1 1 0 0,0 1-1 0 0,-1-2 0 0 0,-20 14 0 0 0,18-13-14 0 0,1 0 0 0 0,0 1-1 0 0,0 0 1 0 0,-9 11 0 0 0,19-20 156 0 0,1 1 0 0 0,-1-1-1 0 0,0 1 1 0 0,1-1 0 0 0,-1 1-1 0 0,1-1 1 0 0,0 1 0 0 0,-1 0 0 0 0,1-1-1 0 0,-1 1 1 0 0,1 0 0 0 0,0 0-1 0 0,0-1 1 0 0,-1 1 0 0 0,1 0 0 0 0,0 0-1 0 0,0-1 1 0 0,0 1 0 0 0,0 0-1 0 0,0 0 1 0 0,0-1 0 0 0,0 1 0 0 0,0 0-1 0 0,0 0 1 0 0,0-1 0 0 0,0 1 0 0 0,1 0-1 0 0,-1 0 1 0 0,0-1 0 0 0,1 2-1 0 0,0-1 6 0 0,0 1-1 0 0,1-1 1 0 0,-1 0-1 0 0,0 0 0 0 0,1 0 1 0 0,-1 0-1 0 0,1 0 0 0 0,-1-1 1 0 0,1 1-1 0 0,0 0 1 0 0,-1-1-1 0 0,4 2 0 0 0,4 0 12 0 0,0-1 1 0 0,-1 0-1 0 0,1 0 0 0 0,12-1 0 0 0,50-12-159 0 0,-19 2-1595 0 0,-1 7-4362 0 0,-31 7 1812 0 0</inkml:trace>
  <inkml:trace contextRef="#ctx0" brushRef="#br0" timeOffset="1">368 25 6481 0 0,'-2'1'1177'0'0,"1"0"-161"0"0,0 0-40 0 0,-2 4-56 0 0,1 0-88 0 0,-2 3-223 0 0,-1 3-177 0 0,-1 5-216 0 0,-3 3-640 0 0,0 3-457 0 0,-1 5-367 0 0,-3 1-304 0 0,2 4 7 0 0,-1 2-2823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63 4785 0 0,'1'4'599'0'0,"7"35"2738"0"0,-10-23-1577 0 0,2-15-1709 0 0,-1-1 1 0 0,1 0-1 0 0,0 1 0 0 0,0-1 0 0 0,-1 0 0 0 0,1 0 0 0 0,0 1 0 0 0,0-1 0 0 0,-1 0 0 0 0,1 0 1 0 0,0 1-1 0 0,-1-1 0 0 0,1 0 0 0 0,-1 0 0 0 0,1 0 0 0 0,0 0 0 0 0,-1 1 0 0 0,1-1 0 0 0,0 0 1 0 0,-1 0-1 0 0,1 0 0 0 0,-1 0 0 0 0,1 0 0 0 0,0 0 0 0 0,-1 0 0 0 0,1 0 0 0 0,-1 0 0 0 0,1 0 1 0 0,0 0-1 0 0,-1 0 0 0 0,1-1 0 0 0,-1 1 0 0 0,0 0-47 0 0,0-1 1 0 0,0 0 0 0 0,0 1-1 0 0,0-1 1 0 0,0 0-1 0 0,0 0 1 0 0,0 0-1 0 0,0 0 1 0 0,0 1-1 0 0,1-1 1 0 0,-1 0-1 0 0,0 0 1 0 0,1-1 0 0 0,-1 1-1 0 0,1 0 1 0 0,-1 0-1 0 0,1 0 1 0 0,0 0-1 0 0,-1 0 1 0 0,1 0-1 0 0,0-1 1 0 0,0 1-1 0 0,0 0 1 0 0,-1 0-1 0 0,1-1 1 0 0,1 1 0 0 0,-1 0-1 0 0,0 0 1 0 0,0 0-1 0 0,0-1 1 0 0,1 1-1 0 0,-1 0 1 0 0,1-2-1 0 0,1-2 43 0 0,-1-1 1 0 0,1 1-1 0 0,0 0 0 0 0,0 0 0 0 0,0 1 0 0 0,5-8 0 0 0,-2 7 121 0 0,-1 0 0 0 0,1 1 0 0 0,0 0 0 0 0,1-1 0 0 0,-1 2 0 0 0,1-1 0 0 0,8-4 0 0 0,-12 7-76 0 0,0 0 0 0 0,0 0 1 0 0,-1 0-1 0 0,1 0 0 0 0,0 0 0 0 0,0 1 0 0 0,0-1 0 0 0,0 0 1 0 0,0 1-1 0 0,0 0 0 0 0,0-1 0 0 0,0 1 0 0 0,0 0 1 0 0,0 0-1 0 0,0 0 0 0 0,0 1 0 0 0,0-1 0 0 0,0 0 0 0 0,0 1 1 0 0,0-1-1 0 0,0 1 0 0 0,0 0 0 0 0,0-1 0 0 0,0 1 0 0 0,0 0 1 0 0,0 0-1 0 0,2 2 0 0 0,-3 0-2 0 0,0-1 0 0 0,0 0 0 0 0,0 1 1 0 0,0-1-1 0 0,0 1 0 0 0,0-1 0 0 0,-1 1 0 0 0,0-1 1 0 0,1 1-1 0 0,-1 0 0 0 0,0-1 0 0 0,0 1 0 0 0,0-1 1 0 0,-1 1-1 0 0,1-1 0 0 0,0 1 0 0 0,-1 0 0 0 0,0-1 1 0 0,0 0-1 0 0,-2 5 0 0 0,2-2-116 0 0,-1 0 1 0 0,0-1-1 0 0,0 0 1 0 0,-1 0-1 0 0,1 1 1 0 0,-1-1 0 0 0,0-1-1 0 0,0 1 1 0 0,0 0-1 0 0,-6 4 1 0 0,-14-3-967 0 0,23-5 969 0 0,-1 0 1 0 0,1 0 0 0 0,0 0 0 0 0,-1 0-1 0 0,1 1 1 0 0,0-1 0 0 0,-1 0 0 0 0,1 0-1 0 0,0 0 1 0 0,-1 0 0 0 0,1 0 0 0 0,0 0-1 0 0,-1 0 1 0 0,1 0 0 0 0,0 0-1 0 0,-1 0 1 0 0,1 0 0 0 0,0 0 0 0 0,-1 0-1 0 0,1-1 1 0 0,0 1 0 0 0,-1 0 0 0 0,1 0-1 0 0,0 0 1 0 0,-1 0 0 0 0,1-1 0 0 0,0 1-1 0 0,0 0 1 0 0,-1 0 0 0 0,1 0 0 0 0,0-1-1 0 0,0 1 1 0 0,-1 0 0 0 0,1-1-1 0 0,0 1 1 0 0,0 0 0 0 0,0 0 0 0 0,0-1-1 0 0,0 1 1 0 0,-1 0 0 0 0,1-1 0 0 0,0 1-1 0 0,0 0 1 0 0,0-1 0 0 0,0 1 0 0 0,0 0-1 0 0,0-1 1 0 0,0 1 0 0 0,0 0 0 0 0,0-1-1 0 0,0 1 1 0 0,0 0 0 0 0,0-1-1 0 0,0 1 1 0 0,0 0 0 0 0,0-1 0 0 0,1 1-1 0 0,1-2-345 0 0,0 1 0 0 0,1 1 0 0 0,-1-1 0 0 0,1 0-1 0 0,-1 0 1 0 0,1 1 0 0 0,-1 0 0 0 0,1-1 0 0 0,-1 1 0 0 0,1 0-1 0 0,-1 0 1 0 0,1 0 0 0 0,0 1 0 0 0,-1-1 0 0 0,3 1-1 0 0,1 0-1092 0 0,11 1-3685 0 0</inkml:trace>
  <inkml:trace contextRef="#ctx0" brushRef="#br0" timeOffset="1">506 123 14211 0 0,'6'-2'2128'0'0,"1"0"-1335"0"0,0-2-225 0 0,0-1-8 0 0,-4 1-80 0 0,0 3-152 0 0,-2 1-120 0 0,-1 1-72 0 0,-1 2-16 0 0,0 1-80 0 0,-2-1-280 0 0,2 1-464 0 0,-3-1-792 0 0,-4-2-4810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4 8322 0 0,'-7'-1'397'0'0,"0"0"1"0"0,0 0 0 0 0,0 1-1 0 0,0 0 1 0 0,0 0 0 0 0,0 1-1 0 0,0-1 1 0 0,0 2 0 0 0,0-1-1 0 0,1 1 1 0 0,-1 0 0 0 0,-8 4-1 0 0,9-2-135 0 0,0-1 0 0 0,0 1 0 0 0,1 1-1 0 0,0-1 1 0 0,0 1 0 0 0,0 0 0 0 0,1 0-1 0 0,0 0 1 0 0,-1 1 0 0 0,2-1 0 0 0,-1 1 0 0 0,-4 11-1 0 0,-1 3-111 0 0,1 1-1 0 0,1 0 1 0 0,1 0-1 0 0,1 0 0 0 0,0 1 1 0 0,2-1-1 0 0,1 1 1 0 0,0 0-1 0 0,2 0 1 0 0,0 0-1 0 0,2 0 0 0 0,0 0 1 0 0,9 35-1 0 0,-7-40-354 0 0,1 0-1 0 0,0-1 1 0 0,1 1-1 0 0,1-1 0 0 0,1 0 1 0 0,0 0-1 0 0,1-1 1 0 0,0 0-1 0 0,1-1 1 0 0,1 0-1 0 0,0-1 0 0 0,1 0 1 0 0,1 0-1 0 0,0-2 1 0 0,0 1-1 0 0,1-2 1 0 0,23 14-1 0 0,-31-21-449 0 0,0 0 0 0 0,0-1 0 0 0,0 0 0 0 0,1 0 0 0 0,-1 0 0 0 0,1-1 0 0 0,-1 0 1 0 0,1 0-1 0 0,0-1 0 0 0,8 0 0 0 0,12-2-4242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3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59 8402 0 0,'-20'-58'5929'0'0,"19"71"-1744"0"0,-3 22-3361 0 0,1 32-889 0 0,-1-23 334 0 0,3 0-1 0 0,7 70 1 0 0,-4-100-910 0 0,1 0-1 0 0,1 0 0 0 0,0 0 1 0 0,10 23-1 0 0,-10-28-432 0 0,1-1 0 0 0,0 1 0 0 0,0-1 1 0 0,1 0-1 0 0,0-1 0 0 0,0 1 0 0 0,15 12 0 0 0,-4-7-3975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75 10626 0 0,'-4'2'329'0'0,"1"-1"0"0"0,0 1 0 0 0,0 0 1 0 0,0 1-1 0 0,1-1 0 0 0,-1 0 0 0 0,0 1 0 0 0,1 0 0 0 0,-1-1 0 0 0,1 1 0 0 0,0 0 0 0 0,0 0 0 0 0,0 0 0 0 0,1 1 0 0 0,-4 5 0 0 0,4-3-165 0 0,-1 1 0 0 0,1-1 0 0 0,-1 1 0 0 0,2-1 0 0 0,-1 1 0 0 0,1-1 0 0 0,0 1 0 0 0,1 8 0 0 0,2 1-190 0 0,0-1 0 0 0,0 1 0 0 0,2-1-1 0 0,0 0 1 0 0,1 0 0 0 0,12 23 0 0 0,-15-33 23 0 0,1 1 0 0 0,0-1 0 0 0,0 0 0 0 0,0 0 0 0 0,1 0 0 0 0,0-1 0 0 0,0 1 0 0 0,0-1-1 0 0,0 0 1 0 0,1-1 0 0 0,0 1 0 0 0,7 2 0 0 0,-11-4 8 0 0,0-2 0 0 0,0 1 0 0 0,0 0 0 0 0,0 0 0 0 0,1-1 0 0 0,-1 1 0 0 0,0-1-1 0 0,0 0 1 0 0,1 0 0 0 0,-1 0 0 0 0,0 0 0 0 0,1 0 0 0 0,-1 0 0 0 0,0 0-1 0 0,0-1 1 0 0,1 1 0 0 0,-1-1 0 0 0,0 0 0 0 0,0 0 0 0 0,0 0 0 0 0,0 0 0 0 0,0 0-1 0 0,0 0 1 0 0,0 0 0 0 0,0-1 0 0 0,0 1 0 0 0,-1-1 0 0 0,1 1 0 0 0,0-1 0 0 0,-1 0-1 0 0,1 1 1 0 0,-1-1 0 0 0,0 0 0 0 0,0 0 0 0 0,1 0 0 0 0,-1 0 0 0 0,-1 0-1 0 0,2-3 1 0 0,2-5-4 0 0,-1 1-1 0 0,-1-1 0 0 0,0 0 0 0 0,0 0 1 0 0,-1 0-1 0 0,0 0 0 0 0,-1 0 0 0 0,0 0 0 0 0,0 0 1 0 0,-1 0-1 0 0,-4-17 0 0 0,3 19 6 0 0,0 0-1 0 0,0 0 1 0 0,0 0 0 0 0,-1 0-1 0 0,-1 0 1 0 0,1 1-1 0 0,-1 0 1 0 0,-1-1-1 0 0,1 2 1 0 0,-1-1 0 0 0,0 0-1 0 0,-1 1 1 0 0,1 0-1 0 0,-11-8 1 0 0,14 13-33 0 0,0-1 0 0 0,0 0 0 0 0,-1 1 0 0 0,1 0 0 0 0,-1-1 0 0 0,1 1 0 0 0,-1 0 0 0 0,0 1 0 0 0,1-1 0 0 0,-1 0 0 0 0,0 1 0 0 0,0-1 0 0 0,1 1 0 0 0,-1 0 0 0 0,0 0-1 0 0,0 0 1 0 0,0 0 0 0 0,1 1 0 0 0,-1-1 0 0 0,0 1 0 0 0,1-1 0 0 0,-1 1 0 0 0,0 0 0 0 0,1 0 0 0 0,-5 3 0 0 0,5-3-250 0 0,0 1 0 0 0,0 0 1 0 0,0-1-1 0 0,0 1 0 0 0,0 0 0 0 0,1 0 0 0 0,-1 0 0 0 0,1 1 1 0 0,0-1-1 0 0,-1 0 0 0 0,1 0 0 0 0,0 1 0 0 0,0-1 0 0 0,1 1 1 0 0,-1-1-1 0 0,0 1 0 0 0,1-1 0 0 0,-1 1 0 0 0,1-1 0 0 0,0 1 1 0 0,0-1-1 0 0,0 1 0 0 0,0-1 0 0 0,1 1 0 0 0,-1 0 0 0 0,1-1 1 0 0,-1 1-1 0 0,2 2 0 0 0,3 8-4788 0 0</inkml:trace>
  <inkml:trace contextRef="#ctx0" brushRef="#br0" timeOffset="1">428 0 13763 0 0,'-3'18'1000'0'0,"1"1"-560"0"0,-2 2 72 0 0,2 2 136 0 0,-1-1 49 0 0,0 3-177 0 0,2 3-176 0 0,-1 0-152 0 0,2 0-144 0 0,0-2-40 0 0,0 1-224 0 0,1 1-392 0 0,0-3-673 0 0,2-1-1071 0 0,-1-5-1081 0 0,2-4-3040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11618 0 0,'-75'92'4060'0'0,"47"-53"-4397"0"0,-41 70-1 0 0,69-108 250 0 0,-15 30-1637 0 0,9-11-2823 0 0,6-22 4251 0 0,1 0 0 0 0,0-1 0 0 0,-1 1-1 0 0,1 0 1 0 0,0 0 0 0 0,0 0 0 0 0,0 0 0 0 0,1 1 0 0 0,-1-1 0 0 0,0 0 0 0 0,3-2 0 0 0,25-18 761 0 0,-20 17 104 0 0,0 0 1 0 0,0 1 0 0 0,1 1-1 0 0,-1 0 1 0 0,13-3 0 0 0,-4 3-476 0 0,0 0 0 0 0,-1 2 0 0 0,1 0 0 0 0,0 1 0 0 0,0 0 0 0 0,0 2 0 0 0,0 0 0 0 0,0 1 1 0 0,-1 1-1 0 0,22 8 0 0 0,-23-9-3218 0 0,-9-5-998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7330 0 0,'-5'7'622'0'0,"0"1"1"0"0,1 1 0 0 0,1-1 0 0 0,0 0 0 0 0,0 1 0 0 0,-3 12 0 0 0,3-4-255 0 0,1 1 0 0 0,0-1 0 0 0,1 1 1 0 0,2 27-1 0 0,0-43-353 0 0,0 0 0 0 0,-1 0 0 0 0,1-1 0 0 0,0 1 0 0 0,0-1 0 0 0,0 1 0 0 0,0-1 0 0 0,1 1 1 0 0,-1-1-1 0 0,0 0 0 0 0,1 0 0 0 0,-1 1 0 0 0,0-1 0 0 0,1 0 0 0 0,0 0 0 0 0,-1 0 0 0 0,1 0 0 0 0,-1-1 0 0 0,1 1 0 0 0,0 0 0 0 0,0-1 0 0 0,-1 1 1 0 0,1-1-1 0 0,3 1 0 0 0,51 8-275 0 0,-49-8 191 0 0,35 5-1057 0 0,1 1-1971 0 0,-16-5-2617 0 0,-22-2 2976 0 0</inkml:trace>
  <inkml:trace contextRef="#ctx0" brushRef="#br0" timeOffset="1">81 284 6361 0 0,'-4'10'589'0'0,"0"1"-1"0"0,1 0 0 0 0,1-1 0 0 0,0 1 1 0 0,0 0-1 0 0,1 0 0 0 0,0 0 0 0 0,1 0 0 0 0,2 20 1 0 0,-1-24-410 0 0,0 0-1 0 0,0 0 1 0 0,1-1 0 0 0,0 1 0 0 0,0 0 0 0 0,0-1 0 0 0,1 1 0 0 0,0-1 0 0 0,0 0-1 0 0,1 0 1 0 0,-1 0 0 0 0,1-1 0 0 0,1 1 0 0 0,-1-1 0 0 0,1 0 0 0 0,8 8 0 0 0,-12-13-145 0 0,0 1 1 0 0,0 0 0 0 0,0 0 0 0 0,0-1 0 0 0,0 1 0 0 0,0-1 0 0 0,1 1 0 0 0,-1-1-1 0 0,0 0 1 0 0,0 1 0 0 0,0-1 0 0 0,0 0 0 0 0,1 0 0 0 0,-1 1 0 0 0,0-1-1 0 0,0 0 1 0 0,0 0 0 0 0,1-1 0 0 0,-1 1 0 0 0,0 0 0 0 0,0 0 0 0 0,0-1 0 0 0,2 0-1 0 0,-1 0 7 0 0,0 0 0 0 0,0 0 0 0 0,0-1 1 0 0,0 1-1 0 0,-1 0 0 0 0,1-1 0 0 0,-1 0 0 0 0,1 1 0 0 0,-1-1 0 0 0,1 0 0 0 0,1-4 0 0 0,0 0 17 0 0,0 0 0 0 0,-1 0 1 0 0,1 0-1 0 0,-1 0 0 0 0,0-1 0 0 0,-1 1 0 0 0,2-12 1 0 0,-4 11-10 0 0,1 0 1 0 0,-1 1 0 0 0,-1-1 0 0 0,1 1 0 0 0,-1-1 0 0 0,0 1-1 0 0,0 0 1 0 0,-1 0 0 0 0,0 0 0 0 0,0 0 0 0 0,0 0-1 0 0,-1 1 1 0 0,-4-7 0 0 0,6 10-32 0 0,1 0 1 0 0,-1 0-1 0 0,0 0 0 0 0,0 0 1 0 0,0 0-1 0 0,0 0 0 0 0,0 0 1 0 0,0 1-1 0 0,-1-1 0 0 0,1 1 1 0 0,0-1-1 0 0,-1 1 0 0 0,1 0 1 0 0,-1 0-1 0 0,0 0 0 0 0,1 0 1 0 0,-1 1-1 0 0,0-1 0 0 0,1 1 0 0 0,-1-1 1 0 0,0 1-1 0 0,0 0 0 0 0,1 0 1 0 0,-1 0-1 0 0,0 1 0 0 0,0-1 1 0 0,1 0-1 0 0,-1 1 0 0 0,0 0 1 0 0,1 0-1 0 0,-1 0 0 0 0,0 0 1 0 0,-3 2-1 0 0,5-2-115 0 0,0-1 0 0 0,0 1 1 0 0,1 0-1 0 0,-1 0 0 0 0,0-1 0 0 0,0 1 1 0 0,1 0-1 0 0,-1 0 0 0 0,0 0 0 0 0,1 0 1 0 0,-1 0-1 0 0,1-1 0 0 0,-1 1 0 0 0,1 0 1 0 0,0 0-1 0 0,-1 0 0 0 0,1 1 0 0 0,0-1 1 0 0,0 0-1 0 0,-1 0 0 0 0,1 0 0 0 0,0 0 1 0 0,0 0-1 0 0,1 2 0 0 0,-1-2-271 0 0,0 0 0 0 0,0 0-1 0 0,0 0 1 0 0,1 0 0 0 0,-1 0-1 0 0,1-1 1 0 0,-1 1 0 0 0,0 0-1 0 0,1 0 1 0 0,0 0 0 0 0,-1 0-1 0 0,1-1 1 0 0,-1 1 0 0 0,1 0-1 0 0,0-1 1 0 0,0 1 0 0 0,1 1-1 0 0,6 2-5317 0 0</inkml:trace>
  <inkml:trace contextRef="#ctx0" brushRef="#br0" timeOffset="2">342 109 15219 0 0,'-6'19'453'0'0,"1"-1"-1"0"0,1 1 1 0 0,1-1-1 0 0,-1 30 1 0 0,3-42-465 0 0,1-1 0 0 0,0 1 0 0 0,1-1 0 0 0,-1 1 1 0 0,1-1-1 0 0,0 1 0 0 0,0-1 0 0 0,1 0 1 0 0,0 1-1 0 0,0-1 0 0 0,0 0 0 0 0,0 0 1 0 0,1 0-1 0 0,0-1 0 0 0,0 1 0 0 0,0-1 0 0 0,0 1 1 0 0,1-1-1 0 0,0 0 0 0 0,4 4 0 0 0,-6-7 8 0 0,-1 0-1 0 0,0 0 1 0 0,1 0-1 0 0,-1 0 0 0 0,1 0 1 0 0,-1 0-1 0 0,1-1 1 0 0,0 1-1 0 0,-1-1 1 0 0,1 1-1 0 0,-1-1 0 0 0,1 1 1 0 0,0-1-1 0 0,0 0 1 0 0,-1 0-1 0 0,1 0 1 0 0,0 0-1 0 0,-1 0 0 0 0,1 0 1 0 0,0 0-1 0 0,0-1 1 0 0,2 0-1 0 0,-2 0 3 0 0,1 0 1 0 0,-1-1-1 0 0,0 1 1 0 0,0-1-1 0 0,0 0 0 0 0,0 0 1 0 0,-1 1-1 0 0,1-1 1 0 0,0 0-1 0 0,-1 0 0 0 0,1-1 1 0 0,-1 1-1 0 0,2-4 1 0 0,1-3 2 0 0,-1 0 1 0 0,0 0 0 0 0,0 0-1 0 0,-1-1 1 0 0,0 1 0 0 0,1-19-1 0 0,-3 18 0 0 0,0 1-1 0 0,-1-1 0 0 0,0 0 1 0 0,-1 1-1 0 0,0-1 1 0 0,0 1-1 0 0,-5-11 0 0 0,-4-4-581 0 0,-19-32-1 0 0,29 51-950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5553 0 0,'0'7'3175'0'0,"2"25"-1780"0"0,0-17-1219 0 0,0 1-1 0 0,2-1 0 0 0,-1 1 0 0 0,2-1 0 0 0,0 0 0 0 0,1-1 0 0 0,14 25 0 0 0,-19-38-169 0 0,-1 0 0 0 0,1 0 0 0 0,0 0 0 0 0,0 0 1 0 0,0 0-1 0 0,0-1 0 0 0,0 1 0 0 0,0 0 0 0 0,0-1 0 0 0,0 1 0 0 0,0-1 1 0 0,0 1-1 0 0,0-1 0 0 0,0 1 0 0 0,0-1 0 0 0,0 0 0 0 0,1 1 0 0 0,-1-1 1 0 0,0 0-1 0 0,0 0 0 0 0,0 0 0 0 0,1 0 0 0 0,-1 0 0 0 0,0 0 0 0 0,0-1 1 0 0,0 1-1 0 0,0 0 0 0 0,0 0 0 0 0,1-1 0 0 0,-1 1 0 0 0,0-1 1 0 0,0 1-1 0 0,0-1 0 0 0,0 1 0 0 0,0-1 0 0 0,0 0 0 0 0,0 0 0 0 0,0 1 1 0 0,0-1-1 0 0,-1 0 0 0 0,1 0 0 0 0,1-2 0 0 0,6-5 59 0 0,0-1 0 0 0,-1 0 1 0 0,10-13-1 0 0,-13 15-47 0 0,-2 4 133 0 0,0 0 1 0 0,0 0 0 0 0,-1 0 0 0 0,1-1 0 0 0,-1 1 0 0 0,0-1 0 0 0,0 1-1 0 0,0 0 1 0 0,0-1 0 0 0,-1 0 0 0 0,1 1 0 0 0,-1-1 0 0 0,0 1-1 0 0,0-1 1 0 0,0 0 0 0 0,-1 1 0 0 0,1-1 0 0 0,-1 1 0 0 0,0-1 0 0 0,0 1-1 0 0,0-1 1 0 0,0 1 0 0 0,0 0 0 0 0,-1-1 0 0 0,0 1 0 0 0,0 0 0 0 0,0 0-1 0 0,-2-3 1 0 0,0 1-25 0 0,-1 0 1 0 0,1 0-1 0 0,-1 0 0 0 0,0 1 0 0 0,0 0 1 0 0,0 0-1 0 0,0 0 0 0 0,-1 1 0 0 0,0-1 0 0 0,0 1 1 0 0,1 1-1 0 0,-2-1 0 0 0,1 1 0 0 0,-13-3 1 0 0,18 5-154 0 0,-1 0 1 0 0,1 0-1 0 0,-1 0 1 0 0,0 1 0 0 0,1-1-1 0 0,-1 0 1 0 0,1 1 0 0 0,-1-1-1 0 0,1 1 1 0 0,-1 0 0 0 0,1-1-1 0 0,0 1 1 0 0,-1 0-1 0 0,1 0 1 0 0,0 0 0 0 0,-1 0-1 0 0,1 0 1 0 0,0 0 0 0 0,0 0-1 0 0,0 0 1 0 0,0 0-1 0 0,0 1 1 0 0,0-1 0 0 0,0 0-1 0 0,0 1 1 0 0,1-1 0 0 0,-1 1-1 0 0,0-1 1 0 0,1 1-1 0 0,-1 1 1 0 0,-3 25-2910 0 0,4-27 2433 0 0,1 1-1 0 0,-1 0 1 0 0,0-1 0 0 0,1 1-1 0 0,-1-1 1 0 0,1 1 0 0 0,-1-1-1 0 0,1 1 1 0 0,0-1 0 0 0,0 1-1 0 0,-1-1 1 0 0,1 0 0 0 0,2 3-1 0 0,3 0-3936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5:1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6609 0 0,'2'1'847'0'0,"0"0"0"0"0,0-1 0 0 0,1 1 0 0 0,-1 0-1 0 0,0-1 1 0 0,1 1 0 0 0,-1-1 0 0 0,0 0 0 0 0,1 0-1 0 0,-1 0 1 0 0,1 0 0 0 0,2-1 0 0 0,27-7 3449 0 0,-27 5-4166 0 0,1 2-1 0 0,-1-1 0 0 0,1 1 0 0 0,0 0 1 0 0,8-1-1 0 0,-12 2-39 0 0,1 0 0 0 0,-1 0 0 0 0,1 1 0 0 0,-1-1 0 0 0,1 1 0 0 0,-1 0 0 0 0,0-1 0 0 0,1 1 0 0 0,-1 0-1 0 0,0 1 1 0 0,0-1 0 0 0,0 0 0 0 0,1 0 0 0 0,-1 1 0 0 0,-1 0 0 0 0,1-1 0 0 0,2 3 0 0 0,0 1 74 0 0,0 1 0 0 0,-1-1 1 0 0,1 1-1 0 0,-1 0 0 0 0,0 0 0 0 0,-1 0 0 0 0,1 0 0 0 0,-1 0 0 0 0,2 14 0 0 0,-3-13-1011 0 0,1 0 0 0 0,-2 0 0 0 0,1 0 0 0 0,-1 0-1 0 0,-1 8 1 0 0</inkml:trace>
  <inkml:trace contextRef="#ctx0" brushRef="#br0" timeOffset="1">422 60 15107 0 0,'3'4'2641'0'0,"-1"2"-1081"0"0,1 2-688 0 0,-4 1-408 0 0,1-3-320 0 0,0 0-344 0 0,-2 1-448 0 0,2-1-840 0 0,0-1-1601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5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12347 0 0,'-7'28'4449'0'0,"0"-1"-4105"0"0,0 7 16 0 0,0-1 64 0 0,4-8 176 0 0,-2 4 40 0 0,1 0-96 0 0,1 0-88 0 0,1-1-160 0 0,3-2-224 0 0,2-1-160 0 0,2-1-376 0 0,2 0-568 0 0,5-1-824 0 0,2-4-849 0 0,-1-5-672 0 0,-9-17 105 0 0,9 6-1929 0 0</inkml:trace>
  <inkml:trace contextRef="#ctx0" brushRef="#br0" timeOffset="1">175 177 9642 0 0,'2'25'5525'0'0,"1"-11"-3944"0"0,1 0 0 0 0,11 27 0 0 0,-11-31-1342 0 0,1-1 1 0 0,0 0-1 0 0,1 0 0 0 0,0 0 1 0 0,7 8-1 0 0,-9-13-313 0 0,-1 0 0 0 0,1-1 0 0 0,-1 1 0 0 0,1-1-1 0 0,0 0 1 0 0,0 0 0 0 0,0 0 0 0 0,1-1 0 0 0,-1 0 0 0 0,1 1 0 0 0,-1-1 0 0 0,1-1 0 0 0,0 1-1 0 0,0-1 1 0 0,0 0 0 0 0,0 0 0 0 0,0 0 0 0 0,0-1 0 0 0,0 0 0 0 0,0 0 0 0 0,0 0-1 0 0,0 0 1 0 0,0-1 0 0 0,0 0 0 0 0,0 0 0 0 0,0 0 0 0 0,5-3 0 0 0,-4 2-606 0 0,-1-1 0 0 0,0 0 0 0 0,0 0 0 0 0,-1 0 0 0 0,1 0 0 0 0,-1-1 0 0 0,0 0 0 0 0,1 0 0 0 0,-2 0 0 0 0,6-7 0 0 0,12-12-2965 0 0,0 7-828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4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42 9170 0 0,'-3'14'2420'0'0,"0"0"0"0"0,1 0 0 0 0,-1 27 0 0 0,4 2-1140 0 0,6 42 0 0 0,-3-51-1065 0 0,-3-21-379 0 0,8 49-584 0 0,-8-58 289 0 0,0 0 0 0 0,0 1 0 0 0,0-1 1 0 0,1 0-1 0 0,0 0 0 0 0,0 0 0 0 0,0 0 0 0 0,0-1 1 0 0,0 1-1 0 0,1 0 0 0 0,4 4 0 0 0,0-4-3253 0 0,-6-9 1565 0 0,-9-12-192 0 0,8 16 1827 0 0,1-14-3825 0 0</inkml:trace>
  <inkml:trace contextRef="#ctx0" brushRef="#br0" timeOffset="1">81 1 12819 0 0,'11'4'172'0'0,"2"0"0"0"0,-1 0 0 0 0,0-1 0 0 0,1-1 0 0 0,-1 0 0 0 0,1-1 0 0 0,0 0 0 0 0,22-2 0 0 0,-20 1 240 0 0,-1 0-1 0 0,1 0 1 0 0,-1 2-1 0 0,0-1 1 0 0,1 2-1 0 0,16 5 1 0 0,-29-7-336 0 0,0-1 0 0 0,0 1 0 0 0,0 0-1 0 0,0 0 1 0 0,0 0 0 0 0,-1 0 0 0 0,1 1 0 0 0,0-1 0 0 0,-1 0 0 0 0,1 1 0 0 0,-1-1 0 0 0,0 1 0 0 0,1-1 0 0 0,-1 1 0 0 0,0 0 0 0 0,0 0 0 0 0,0-1 0 0 0,0 1 0 0 0,0 0-1 0 0,0 0 1 0 0,0 3 0 0 0,0-1 16 0 0,-1 1-1 0 0,1-1 1 0 0,-1 1-1 0 0,0-1 1 0 0,0 0-1 0 0,-1 1 1 0 0,1-1 0 0 0,-1 1-1 0 0,-2 6 1 0 0,-3 5-443 0 0,0 0 0 0 0,-1-1 0 0 0,0 0 1 0 0,-13 18-1 0 0,-1-7-3462 0 0,20-25 3430 0 0,0 0-1 0 0,0 0 1 0 0,0-1-1 0 0,-1 1 0 0 0,1 0 1 0 0,0 0-1 0 0,-1-1 1 0 0,1 1-1 0 0,0-1 1 0 0,-1 1-1 0 0,1-1 1 0 0,-1 1-1 0 0,1-1 0 0 0,0 0 1 0 0,-1 0-1 0 0,1 0 1 0 0,-1 0-1 0 0,1 0 1 0 0,-3 0-1 0 0,-4-3-3900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5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3289 0 0,'0'0'81'0'0,"0"1"0"0"0,0-1 0 0 0,0 0 0 0 0,0 0 1 0 0,0 0-1 0 0,0 1 0 0 0,0-1 0 0 0,0 0 0 0 0,0 0 1 0 0,0 0-1 0 0,0 1 0 0 0,0-1 0 0 0,0 0 0 0 0,0 0 0 0 0,0 1 1 0 0,0-1-1 0 0,0 0 0 0 0,0 0 0 0 0,0 0 0 0 0,-1 1 0 0 0,1-1 1 0 0,0 0-1 0 0,0 0 0 0 0,0 0 0 0 0,0 0 0 0 0,0 1 1 0 0,0-1-1 0 0,-1 0 0 0 0,1 0 0 0 0,0 0 0 0 0,0 0 0 0 0,0 0 1 0 0,-1 1-1 0 0,1-1 0 0 0,0 0 0 0 0,0 0 0 0 0,0 0 1 0 0,-1 0-1 0 0,1 0 0 0 0,0 0 0 0 0,0 0 0 0 0,0 0 0 0 0,-1 0 1 0 0,1 0-1 0 0,0 0 0 0 0,0 0 0 0 0,0 0 0 0 0,-1 0 1 0 0,1 0-1 0 0,0 0 0 0 0,0 0 0 0 0,-1 0 0 0 0,1 0 0 0 0,0 0 1 0 0,0 0-1 0 0,0-1 0 0 0,-1 1 0 0 0,1 0 0 0 0,0 0 1 0 0,0 0-1 0 0,0 0 0 0 0,0 0 0 0 0,-1 0 0 0 0,1-1 0 0 0,0 1 1 0 0,5 12 6602 0 0,-3-13-6632 0 0,0 0-1 0 0,-1 0 1 0 0,1 0-1 0 0,0 0 1 0 0,-1 0-1 0 0,1 1 1 0 0,0-1-1 0 0,0 1 1 0 0,0-1-1 0 0,0 1 1 0 0,0 0-1 0 0,-1 0 1 0 0,1-1-1 0 0,0 1 1 0 0,0 1-1 0 0,0-1 1 0 0,0 0 0 0 0,0 0-1 0 0,0 1 1 0 0,0-1-1 0 0,-1 1 1 0 0,1 0-1 0 0,0-1 1 0 0,0 1-1 0 0,-1 0 1 0 0,1 0-1 0 0,0 0 1 0 0,-1 0-1 0 0,1 0 1 0 0,-1 1-1 0 0,3 1 1 0 0,4 5 58 0 0,0 0 0 0 0,-1 1 0 0 0,0 0 1 0 0,7 10-1 0 0,-9-11-35 0 0,-2-5-76 0 0,0 1 1 0 0,1-1-1 0 0,-1 1 0 0 0,1-1 0 0 0,0 0 0 0 0,0-1 0 0 0,7 5 0 0 0,-9-6-3 0 0,1 0 0 0 0,0 0 0 0 0,-1 1 0 0 0,0-1 1 0 0,1 1-1 0 0,-1-1 0 0 0,0 1 0 0 0,0 0 0 0 0,0 0 0 0 0,0 0 0 0 0,0 0 1 0 0,0 0-1 0 0,-1 1 0 0 0,1-1 0 0 0,0 0 0 0 0,-1 1 0 0 0,0-1 0 0 0,0 1 1 0 0,0-1-1 0 0,0 1 0 0 0,0 0 0 0 0,0 0 0 0 0,-1-1 0 0 0,1 6 0 0 0,-1 7-50 0 0,-1 0 1 0 0,-1 0-1 0 0,-1-1 0 0 0,1 1 0 0 0,-2-1 0 0 0,0 0 0 0 0,-1 0 0 0 0,-13 26 0 0 0,6-31-2139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51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6105 0 0,'-1'0'193'0'0,"0"0"0"0"0,0 0 0 0 0,0 0-1 0 0,0 0 1 0 0,-1 0 0 0 0,1 0-1 0 0,0 0 1 0 0,0 0 0 0 0,0 0 0 0 0,0 1-1 0 0,-1-1 1 0 0,1 0 0 0 0,0 1 0 0 0,0-1-1 0 0,0 1 1 0 0,0-1 0 0 0,0 1 0 0 0,0 0-1 0 0,0-1 1 0 0,0 1 0 0 0,0 0 0 0 0,1 0-1 0 0,-1 0 1 0 0,0-1 0 0 0,0 1 0 0 0,1 0-1 0 0,-1 0 1 0 0,0 0 0 0 0,1 0-1 0 0,-1 0 1 0 0,1 0 0 0 0,-1 1 0 0 0,1-1-1 0 0,0 0 1 0 0,-1 0 0 0 0,1 0 0 0 0,0 0-1 0 0,0 0 1 0 0,0 2 0 0 0,-2 9 230 0 0,2-1-1 0 0,-1 0 1 0 0,3 18 0 0 0,-1-8-50 0 0,-2 25-156 0 0,0-14-694 0 0,4 46 0 0 0,3-87-3886 0 0,9-30 4238 0 0,-13 33-113 0 0,1-2 319 0 0,1 1 0 0 0,0 0 1 0 0,0 0-1 0 0,1 0 1 0 0,0 0-1 0 0,0 1 1 0 0,0 0-1 0 0,1 0 1 0 0,0 0-1 0 0,0 1 1 0 0,1 0-1 0 0,-1 0 0 0 0,1 0 1 0 0,0 1-1 0 0,12-5 1 0 0,-6 3-98 0 0,-1 1 1 0 0,1 1-1 0 0,0 0 1 0 0,0 1 0 0 0,1 1-1 0 0,-1-1 1 0 0,0 2-1 0 0,26 0 1 0 0,-34 2-649 0 0,-1-1 0 0 0,0 1 0 0 0,1 0 0 0 0,-1 0 0 0 0,0 0 0 0 0,7 3 0 0 0,-3 1-3499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2:49:5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6665 0 0,'0'-1'138'0'0,"0"0"-1"0"0,0-1 0 0 0,0 1 1 0 0,0 0-1 0 0,0 0 0 0 0,0 0 1 0 0,0-1-1 0 0,1 1 0 0 0,-1 0 0 0 0,0 0 1 0 0,1 0-1 0 0,-1 0 0 0 0,1 0 1 0 0,-1 0-1 0 0,1 0 0 0 0,-1 0 1 0 0,1 0-1 0 0,0 0 0 0 0,-1 0 1 0 0,1 0-1 0 0,0 0 0 0 0,0 0 0 0 0,0 0 1 0 0,0 1-1 0 0,0-1 0 0 0,0 0 1 0 0,0 1-1 0 0,0-1 0 0 0,0 1 1 0 0,0-1-1 0 0,0 1 0 0 0,0-1 1 0 0,0 1-1 0 0,0 0 0 0 0,1-1 0 0 0,-1 1 1 0 0,0 0-1 0 0,0 0 0 0 0,0 0 1 0 0,0 0-1 0 0,1 0 0 0 0,-1 0 1 0 0,0 0-1 0 0,0 1 0 0 0,0-1 1 0 0,0 0-1 0 0,1 1 0 0 0,-1-1 0 0 0,1 1 1 0 0,3 1 200 0 0,0 0 0 0 0,0 0 0 0 0,0 0 0 0 0,-1 0 0 0 0,1 1 0 0 0,-1 0 0 0 0,1 0 0 0 0,-1 0 0 0 0,0 0 0 0 0,4 5 0 0 0,-2 1-36 0 0,0-1 1 0 0,-1 1-1 0 0,0 1 0 0 0,-1-1 1 0 0,0 0-1 0 0,-1 1 1 0 0,0 0-1 0 0,0 0 0 0 0,-1 0 1 0 0,0 0-1 0 0,-1 0 0 0 0,0 0 1 0 0,0 1-1 0 0,-3 19 0 0 0,-2 13 36 0 0,-2 0-1 0 0,-15 51 1 0 0,12-53-213 0 0,-5 26-297 0 0,-12 54 21 0 0,20-103-926 0 0,0 0-1 0 0,-10 20 1 0 0,16-38 945 0 0,0 0 0 0 0,0 0 0 0 0,0 1-1 0 0,0-1 1 0 0,0 0 0 0 0,-1 0 0 0 0,1 1 0 0 0,0-1 0 0 0,0 0 0 0 0,0 0 0 0 0,0 1 0 0 0,0-1 0 0 0,0 0 0 0 0,-1 0-1 0 0,1 1 1 0 0,0-1 0 0 0,0 0 0 0 0,0 0 0 0 0,-1 0 0 0 0,1 1 0 0 0,0-1 0 0 0,0 0 0 0 0,-1 0 0 0 0,1 0 0 0 0,0 0 0 0 0,0 0-1 0 0,-1 0 1 0 0,1 1 0 0 0,0-1 0 0 0,-1 0 0 0 0,1 0 0 0 0,0 0 0 0 0,0 0 0 0 0,-1 0 0 0 0,1 0 0 0 0,0 0 0 0 0,-1 0-1 0 0,1 0 1 0 0,0 0 0 0 0,0 0 0 0 0,-1-1 0 0 0,1 1 0 0 0,0 0 0 0 0,0 0 0 0 0,-1 0 0 0 0,1 0 0 0 0,0 0 0 0 0,0 0 0 0 0,-1-1-1 0 0,1 1 1 0 0,0 0 0 0 0,0 0 0 0 0,-1 0 0 0 0,1-1 0 0 0,0 1 0 0 0,0 0 0 0 0,0 0 0 0 0,0-1 0 0 0,0 1 0 0 0,-1 0-1 0 0,1 0 1 0 0,0-1 0 0 0,0 1 0 0 0,0 0 0 0 0,0 0 0 0 0,0-1 0 0 0,0 1 0 0 0,-4-8-6084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33 115 5153 0 0,'-9'-19'1429'0'0,"-5"-7"4486"0"0,14 32-973 0 0,-4 13-2765 0 0,1-5-1505 0 0,1-1-565 0 0,2 1 0 0 0,-1 0-1 0 0,2 0 1 0 0,0-1 0 0 0,1 1-1 0 0,5 22 1 0 0,-6-31-181 0 0,1 1 0 0 0,0-1 0 0 0,0 0 0 0 0,0 1 0 0 0,1-1 0 0 0,0 0 0 0 0,0 0 0 0 0,0-1 0 0 0,0 1 0 0 0,1-1 0 0 0,0 0 0 0 0,0 0-1 0 0,0 0 1 0 0,0 0 0 0 0,1 0 0 0 0,-1-1 0 0 0,1 0 0 0 0,9 5 0 0 0,-11-8 22 0 0,0 1 0 0 0,0-1 0 0 0,0 0 0 0 0,-1 1 0 0 0,1-1 0 0 0,0 0 0 0 0,0-1 0 0 0,0 1 0 0 0,0-1 0 0 0,-1 1 0 0 0,1-1 0 0 0,0 0 0 0 0,-1 0 0 0 0,1 0 0 0 0,0 0 0 0 0,-1 0-1 0 0,1-1 1 0 0,-1 1 0 0 0,0-1 0 0 0,0 0 0 0 0,1 1 0 0 0,-1-1 0 0 0,0 0 0 0 0,3-5 0 0 0,1 1 0 0 0,0-1 0 0 0,0 0-1 0 0,-1 0 1 0 0,0 0 0 0 0,-1-1-1 0 0,8-15 1 0 0,-11 18 43 0 0,1 1 0 0 0,-1-1 0 0 0,0 0 0 0 0,-1 0 0 0 0,1 0 0 0 0,-1 0 0 0 0,0 0 0 0 0,0 0 0 0 0,0 0 0 0 0,-1 0 0 0 0,0 0 0 0 0,0 0 0 0 0,0 0 0 0 0,0 1 1 0 0,-1-1-1 0 0,0 0 0 0 0,-2-4 0 0 0,0 3-298 0 0,1 0 1 0 0,-1 0 0 0 0,-1 0 0 0 0,1 0 0 0 0,-1 0 0 0 0,0 1-1 0 0,0 0 1 0 0,-1 0 0 0 0,1 1 0 0 0,-1-1 0 0 0,-7-3 0 0 0,13 8 35 0 0,-1-1 0 0 0,0 1 0 0 0,1 0 0 0 0,-1-1 0 0 0,0 1 0 0 0,0 0 0 0 0,1 0 0 0 0,-1 0 0 0 0,0 0 0 0 0,0-1 0 0 0,1 1 0 0 0,-1 0 0 0 0,0 0 0 0 0,0 0 0 0 0,1 1 0 0 0,-1-1 0 0 0,0 0 0 0 0,0 0 0 0 0,1 0 0 0 0,-1 0 0 0 0,0 1-1 0 0,1-1 1 0 0,-1 0 0 0 0,0 1 0 0 0,0 0 0 0 0,11-9-136 0 0,-6 4 774 0 0,-1 1-1 0 0,1 0 1 0 0,0 0 0 0 0,0 0-1 0 0,1 0 1 0 0,-1 0 0 0 0,0 1-1 0 0,1 0 1 0 0,0 0 0 0 0,-1 0-1 0 0,7-1 1 0 0,2 1-234 0 0,-1 0 1 0 0,1 1-1 0 0,16 1 0 0 0,-23 0-86 0 0,-1-1 0 0 0,1 0-1 0 0,-1 0 1 0 0,1-1 0 0 0,-1 1 0 0 0,7-4-1 0 0,-8 3-725 0 0,1 1-1 0 0,1-1 0 0 0,-1 0 1 0 0,0 1-1 0 0,0 0 1 0 0,6 0-1 0 0,-11 1 649 0 0,0 0 1 0 0,0 0-1 0 0,0 0 1 0 0,0 0 0 0 0,0 0-1 0 0,0 0 1 0 0,0 0-1 0 0,0 0 1 0 0,0 0-1 0 0,0 1 1 0 0,0-1-1 0 0,-1 0 1 0 0,1 0-1 0 0,0 0 1 0 0,0 0-1 0 0,0 0 1 0 0,0 0 0 0 0,0 0-1 0 0,0 0 1 0 0,0 0-1 0 0,0 0 1 0 0,0 0-1 0 0,0 0 1 0 0,0 0-1 0 0,0 1 1 0 0,0-1-1 0 0,0 0 1 0 0,0 0-1 0 0,0 0 1 0 0,0 0-1 0 0,0 0 1 0 0,0 0 0 0 0,0 0-1 0 0,0 0 1 0 0,0 0-1 0 0,0 0 1 0 0,0 0-1 0 0,0 0 1 0 0,0 1-1 0 0,0-1 1 0 0,0 0-1 0 0,0 0 1 0 0,1 0-1 0 0,-1 0 1 0 0,0 0-1 0 0,0 0 1 0 0,0 0 0 0 0,0 0-1 0 0,0 0 1 0 0,0 0-1 0 0,0 0 1 0 0,0 0-1 0 0,0 0 1 0 0,0 0-1 0 0,0 0 1 0 0,0 0-1 0 0,0 0 1 0 0,0 0-1 0 0,0 0 1 0 0,1 0 0 0 0,-1 0-1 0 0,0 0 1 0 0,-1 1-301 0 0,-1 4-2362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5505 0 0,'1'-1'318'0'0,"-1"1"1"0"0,1-1-1 0 0,-1 1 0 0 0,1-1 0 0 0,0 1 0 0 0,-1-1 0 0 0,1 1 1 0 0,0-1-1 0 0,-1 1 0 0 0,1 0 0 0 0,0-1 0 0 0,0 1 0 0 0,-1 0 1 0 0,1 0-1 0 0,0 0 0 0 0,0-1 0 0 0,0 1 0 0 0,0 0 0 0 0,-1 0 1 0 0,1 0-1 0 0,0 0 0 0 0,0 0 0 0 0,1 1 0 0 0,26 3 491 0 0,-9-1-675 0 0,-16-3-222 0 0,1 0 0 0 0,-1-1-1 0 0,0 1 1 0 0,1-1-1 0 0,-1 1 1 0 0,0-1 0 0 0,1 0-1 0 0,2-2 1 0 0,-2 1-445 0 0,0-1 0 0 0,-1 1 0 0 0,1-1 0 0 0,-1 0 1 0 0,1 0-1 0 0,-1 0 0 0 0,0-1 0 0 0,0 1 0 0 0,0-1 0 0 0,-1 1 0 0 0,1-1 0 0 0,-1 0 1 0 0,0 0-1 0 0,3-7 0 0 0,0 0-2427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6617 0 0,'2'18'7335'0'0,"1"1"-3315"0"0,15 46-2866 0 0,-6-25-582 0 0,-9-29-811 0 0,25 83 693 0 0,-7-49-2711 0 0,6-7-4962 0 0,-21-33 4166 0 0,0-4-1562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5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6137 0 0,'0'-1'303'0'0,"0"-1"-1"0"0,0 0 0 0 0,1 1 1 0 0,-1-1-1 0 0,0 0 1 0 0,0 1-1 0 0,1-1 0 0 0,-1 1 1 0 0,1-1-1 0 0,0 1 0 0 0,-1-1 1 0 0,1 1-1 0 0,0-1 1 0 0,0 1-1 0 0,0-1 0 0 0,0 1 1 0 0,0 0-1 0 0,0 0 1 0 0,0-1-1 0 0,2 0 0 0 0,-1 0-155 0 0,1 1 0 0 0,-1 0 0 0 0,1 0-1 0 0,-1 0 1 0 0,1 0 0 0 0,-1 0-1 0 0,1 0 1 0 0,0 1 0 0 0,-1-1 0 0 0,1 1-1 0 0,4 0 1 0 0,-1-1-70 0 0,0 2 0 0 0,0-1-1 0 0,0 1 1 0 0,0 0 0 0 0,0 0 0 0 0,-1 1-1 0 0,1-1 1 0 0,0 1 0 0 0,-1 1 0 0 0,9 3 0 0 0,-10-3 107 0 0,0-1 0 0 0,0 1 0 0 0,-1 0 1 0 0,1 1-1 0 0,-1-1 0 0 0,0 0 1 0 0,1 1-1 0 0,-2 0 0 0 0,1 0 1 0 0,0 0-1 0 0,-1 0 0 0 0,1 0 1 0 0,1 6-1 0 0,-3-7-112 0 0,-1 0 1 0 0,1-1-1 0 0,-1 1 1 0 0,1 0-1 0 0,-1-1 1 0 0,0 1-1 0 0,0 0 1 0 0,0-1-1 0 0,-1 1 1 0 0,1 0-1 0 0,-1-1 1 0 0,1 1-1 0 0,-1-1 1 0 0,0 1-1 0 0,0-1 1 0 0,0 1-1 0 0,0-1 1 0 0,0 1-1 0 0,-1-1 1 0 0,1 0-1 0 0,-1 0 1 0 0,0 0-1 0 0,1 0 1 0 0,-4 3 0 0 0,3-3-66 0 0,0 0 1 0 0,0 0-1 0 0,0 0 1 0 0,0 1 0 0 0,1-1-1 0 0,-1 0 1 0 0,1 1 0 0 0,0-1-1 0 0,-1 1 1 0 0,1-1 0 0 0,0 1-1 0 0,1 0 1 0 0,-1 0-1 0 0,0-1 1 0 0,1 1 0 0 0,-1 0-1 0 0,1 0 1 0 0,0 0 0 0 0,0-1-1 0 0,1 4 1 0 0,-1-2-7 0 0,1 0 0 0 0,1-1 0 0 0,-1 1 0 0 0,0-1 0 0 0,1 1 0 0 0,0-1 0 0 0,-1 0 0 0 0,2 0 0 0 0,-1 0 0 0 0,0 0 0 0 0,0 0 0 0 0,1 0 0 0 0,-1-1 0 0 0,1 1 0 0 0,4 2 0 0 0,-5-3-34 0 0,1 0 1 0 0,0 0 0 0 0,0-1 0 0 0,1 1 0 0 0,-1-1 0 0 0,0 0 0 0 0,0 0 0 0 0,1 0 0 0 0,-1 0 0 0 0,1 0 0 0 0,-1-1 0 0 0,0 1 0 0 0,1-1 0 0 0,-1 0 0 0 0,1 0 0 0 0,-1 0 0 0 0,1-1 0 0 0,-1 1 0 0 0,1-1 0 0 0,-1 0-1 0 0,0 0 1 0 0,1 0 0 0 0,-1 0 0 0 0,0-1 0 0 0,0 1 0 0 0,5-4 0 0 0,-2 1-581 0 0,-1 1-1 0 0,0-1 1 0 0,0 0 0 0 0,0-1-1 0 0,0 1 1 0 0,4-6 0 0 0,-6 5-710 0 0,0 1 1 0 0,1-1 0 0 0,-1 0-1 0 0,-1 0 1 0 0,1 0 0 0 0,2-9-1 0 0,-2 7-1803 0 0</inkml:trace>
  <inkml:trace contextRef="#ctx0" brushRef="#br0" timeOffset="1">237 196 5425 0 0,'6'-5'1168'0'0,"1"-1"-95"0"0,0 1 31 0 0,2 2-64 0 0,-1 0-384 0 0,-1 1-384 0 0,1 0-168 0 0,1 0-184 0 0,-2 1-496 0 0,1 1-648 0 0,0-2-168 0 0,-2 1 143 0 0,13 14-2319 0 0</inkml:trace>
  <inkml:trace contextRef="#ctx0" brushRef="#br0" timeOffset="2">308 1 6289 0 0,'2'4'6078'0'0,"5"13"-3637"0"0,21 91 4084 0 0,-21-75-6471 0 0,2 0 1 0 0,20 53 0 0 0,-24-75-745 0 0,6 13-2510 0 0,-2-11-3629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38 7386 0 0,'-1'-1'237'0'0,"1"0"0"0"0,-1-1 0 0 0,1 1 0 0 0,0-1 0 0 0,-1 1 0 0 0,1-1 0 0 0,0 1 0 0 0,0-1 0 0 0,0 1 0 0 0,0-1 0 0 0,0 1 0 0 0,0 0 0 0 0,1-1 0 0 0,-1 1 0 0 0,0-1 0 0 0,1-1 0 0 0,0 2-144 0 0,0 1 1 0 0,-1-1-1 0 0,1 0 0 0 0,-1 1 0 0 0,1-1 1 0 0,0 1-1 0 0,-1-1 0 0 0,1 1 1 0 0,0-1-1 0 0,0 1 0 0 0,-1-1 1 0 0,1 1-1 0 0,0 0 0 0 0,0-1 0 0 0,0 1 1 0 0,0 0-1 0 0,-1 0 0 0 0,1-1 1 0 0,0 1-1 0 0,1 0 0 0 0,6 0 31 0 0,0 1-1 0 0,0 0 1 0 0,0 0 0 0 0,0 1-1 0 0,9 2 1 0 0,16 3 390 0 0,-21-8-174 0 0,-12-4-2 0 0,-1 3-329 0 0,0 1 0 0 0,0 0 1 0 0,-1 0-1 0 0,1 0 0 0 0,0 0 1 0 0,-1 1-1 0 0,1-1 0 0 0,0 0 0 0 0,-1 1 1 0 0,1-1-1 0 0,-3 0 0 0 0,-3 0 77 0 0,1 1 0 0 0,-1-1 0 0 0,1 1-1 0 0,-1 1 1 0 0,1-1 0 0 0,-1 1 0 0 0,1 1 0 0 0,0-1-1 0 0,-1 1 1 0 0,1 0 0 0 0,0 0 0 0 0,0 1 0 0 0,-10 5-1 0 0,11-5 12 0 0,0 0-1 0 0,0 0 0 0 0,0 0 1 0 0,0 1-1 0 0,1 0 0 0 0,-1 0 0 0 0,1 0 1 0 0,0 0-1 0 0,0 0 0 0 0,1 1 1 0 0,-1 0-1 0 0,1 0 0 0 0,0 0 1 0 0,0 0-1 0 0,-3 8 0 0 0,6-7-68 0 0,-1 0-1 0 0,1 0 1 0 0,0 0 0 0 0,0 0-1 0 0,1 0 1 0 0,-1-1-1 0 0,1 1 1 0 0,1 0-1 0 0,-1 0 1 0 0,1 0 0 0 0,0-1-1 0 0,0 1 1 0 0,1-1-1 0 0,0 0 1 0 0,-1 1 0 0 0,2-1-1 0 0,3 5 1 0 0,0-1-49 0 0,-1 0 0 0 0,2-1 1 0 0,-1 0-1 0 0,1 0 1 0 0,0 0-1 0 0,1-1 0 0 0,-1-1 1 0 0,15 9-1 0 0,-16-12 39 0 0,-1-1-1 0 0,1 1 1 0 0,0-2 0 0 0,0 1-1 0 0,0-1 1 0 0,0 0 0 0 0,0 0-1 0 0,0-1 1 0 0,9 0 0 0 0,-12 0-240 0 0,1-1 1 0 0,-1 1-1 0 0,0-1 1 0 0,1 0-1 0 0,-1 0 0 0 0,0-1 1 0 0,5-2-1 0 0,-7 3-272 0 0,0 0-1 0 0,0 0 1 0 0,0 0-1 0 0,-1-1 1 0 0,1 1-1 0 0,0 0 0 0 0,-1-1 1 0 0,1 0-1 0 0,-1 1 1 0 0,1-1-1 0 0,-1 0 1 0 0,0 0-1 0 0,0 1 0 0 0,0-1 1 0 0,1-2-1 0 0,0-15-3203 0 0,-4 9 601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5217 0 0,'3'-2'586'0'0,"0"-1"0"0"0,0 2 0 0 0,0-1 1 0 0,1 0-1 0 0,-1 1 0 0 0,0-1 0 0 0,1 1 0 0 0,-1 0 0 0 0,1 0 0 0 0,-1 0 0 0 0,8 0 0 0 0,42-2 732 0 0,-50 3-1354 0 0,14 2-188 0 0,-13-2-414 0 0,0 1 1 0 0,0-1 0 0 0,-1 0-1 0 0,1 0 1 0 0,0 0-1 0 0,0-1 1 0 0,0 1-1 0 0,-1-1 1 0 0,7-1-1 0 0,5 0-2082 0 0,-9 2 1478 0 0,0-5-1009 0 0</inkml:trace>
  <inkml:trace contextRef="#ctx0" brushRef="#br0" timeOffset="1">160 0 5753 0 0,'-1'3'6548'0'0,"1"8"-3485"0"0,2 25-887 0 0,2-11-1744 0 0,1-1 1 0 0,8 27-1 0 0,-10-42-1844 0 0,1 0 0 0 0,0 1-1 0 0,0-1 1 0 0,9 14 0 0 0,-5-18-3811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5849 0 0,'-1'1'1561'0'0,"1"2"543"0"0,0 3 409 0 0,-2 4-529 0 0,2 3-512 0 0,-1 3-447 0 0,2 2-393 0 0,1 1-304 0 0,0 1-216 0 0,1 0-248 0 0,2-1-400 0 0,0 2-713 0 0,1-4-1143 0 0,-1-1-721 0 0,-1-5 529 0 0,1-2-2401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95 6129 0 0,'0'1'131'0'0,"4"50"4068"0"0,-4-49-4147 0 0,1-1-1 0 0,-1 1 1 0 0,0-1-1 0 0,0 1 1 0 0,1-1-1 0 0,-1 1 1 0 0,1-1-1 0 0,-1 1 1 0 0,1-1-1 0 0,0 1 1 0 0,-1-1 0 0 0,1 0-1 0 0,0 1 1 0 0,0-1-1 0 0,0 0 1 0 0,0 0-1 0 0,0 0 1 0 0,0 0-1 0 0,0 0 1 0 0,1 0-1 0 0,-1 0 1 0 0,0 0-1 0 0,1 0 1 0 0,-1 0 0 0 0,0-1-1 0 0,1 1 1 0 0,-1 0-1 0 0,1-1 1 0 0,2 1-1 0 0,-3-1-8 0 0,0-1-1 0 0,0 1 1 0 0,-1 0 0 0 0,1-1-1 0 0,0 1 1 0 0,0-1-1 0 0,-1 0 1 0 0,1 1-1 0 0,0-1 1 0 0,-1 1 0 0 0,1-1-1 0 0,-1 0 1 0 0,1 0-1 0 0,0 1 1 0 0,-1-1 0 0 0,0 0-1 0 0,1 0 1 0 0,-1 1-1 0 0,1-1 1 0 0,-1 0-1 0 0,0 0 1 0 0,0 0 0 0 0,1 0-1 0 0,-1 0 1 0 0,0 0-1 0 0,0 1 1 0 0,0-1 0 0 0,0 0-1 0 0,0-1 1 0 0,0-34 646 0 0,0 30-485 0 0,0 6-205 0 0,0-10 245 0 0,0-1 1 0 0,-1 1-1 0 0,0-1 1 0 0,-4-16-1 0 0,5 26-210 0 0,-1-1-1 0 0,1 1 1 0 0,-1-1-1 0 0,0 1 1 0 0,1 0 0 0 0,-1-1-1 0 0,0 1 1 0 0,0 0 0 0 0,0-1-1 0 0,0 1 1 0 0,0 0 0 0 0,0 0-1 0 0,0 0 1 0 0,0 0-1 0 0,0 0 1 0 0,0 0 0 0 0,-2-1-1 0 0,1 2-57 0 0,1 0 0 0 0,-1-1 0 0 0,0 1 0 0 0,1 0 0 0 0,-1 0 0 0 0,1 0 0 0 0,-1 0 0 0 0,1 0 0 0 0,-1 1 0 0 0,0-1 0 0 0,1 0 0 0 0,-1 1 0 0 0,1-1 0 0 0,-1 1 0 0 0,1-1 0 0 0,0 1 0 0 0,-1 0 0 0 0,1 0 0 0 0,-1 0 0 0 0,-1 1 0 0 0,-8 11-8766 0 0,9-8 4603 0 0</inkml:trace>
  <inkml:trace contextRef="#ctx0" brushRef="#br0" timeOffset="1">118 0 6297 0 0,'1'0'521'0'0,"0"0"-1"0"0,0 0 1 0 0,0 1-1 0 0,0-1 1 0 0,0 0-1 0 0,0 0 1 0 0,0 1-1 0 0,0-1 1 0 0,0 1-1 0 0,0-1 1 0 0,0 1-1 0 0,-1-1 1 0 0,1 1-1 0 0,0-1 1 0 0,0 1-1 0 0,-1 0 1 0 0,1 0-1 0 0,1 0 1 0 0,10 21 3164 0 0,-1 25-3035 0 0,-8-17-857 0 0,4 21-2121 0 0,4-21-8840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 5481 0 0,'-1'0'235'0'0,"1"-1"0"0"0,0 0 0 0 0,-1 0 0 0 0,1 0 0 0 0,0 0 0 0 0,0 0 0 0 0,0 0-1 0 0,0 0 1 0 0,0 0 0 0 0,0 1 0 0 0,0-1 0 0 0,0 0 0 0 0,1 0 0 0 0,-1 0 0 0 0,0 0 0 0 0,0 0 0 0 0,1 0 0 0 0,-1 1 0 0 0,0-1-1 0 0,1 0 1 0 0,-1 0 0 0 0,1 0 0 0 0,-1 1 0 0 0,1-1 0 0 0,0 0 0 0 0,-1 1 0 0 0,1-1 0 0 0,0 0 0 0 0,-1 1 0 0 0,2-1 0 0 0,1-1 121 0 0,1 1 0 0 0,-1 0 1 0 0,0 1-1 0 0,1-1 1 0 0,-1 0-1 0 0,0 1 1 0 0,6 0-1 0 0,40 1 1386 0 0,87 11 0 0 0,-115-9-1508 0 0,-14-4-34 0 0,-11-3-257 0 0,-13-3-303 0 0,11 6 350 0 0,-1 0 1 0 0,1 0-1 0 0,0 1 1 0 0,-1 0-1 0 0,1 0 0 0 0,-1 0 1 0 0,1 1-1 0 0,-1 0 0 0 0,1 1 1 0 0,0-1-1 0 0,0 1 1 0 0,0 0-1 0 0,0 1 0 0 0,0 0 1 0 0,-7 4-1 0 0,10-5 36 0 0,0 0 0 0 0,0 1 0 0 0,0-1 0 0 0,1 1 0 0 0,-1 0-1 0 0,1-1 1 0 0,0 1 0 0 0,0 1 0 0 0,0-1 0 0 0,0 0 0 0 0,0 0 0 0 0,1 1 0 0 0,-1-1 0 0 0,1 1-1 0 0,0-1 1 0 0,0 1 0 0 0,0 0 0 0 0,1-1 0 0 0,-1 1 0 0 0,1 0 0 0 0,0 0 0 0 0,0-1-1 0 0,0 1 1 0 0,0 0 0 0 0,1-1 0 0 0,0 1 0 0 0,1 5 0 0 0,1 1-31 0 0,-1-1 0 0 0,2 0-1 0 0,-1 0 1 0 0,1-1 0 0 0,0 1 0 0 0,1-1 0 0 0,0 1-1 0 0,1-2 1 0 0,-1 1 0 0 0,1 0 0 0 0,1-1 0 0 0,0 0 0 0 0,0-1-1 0 0,11 9 1 0 0,-13-11-36 0 0,1-1 0 0 0,1 1-1 0 0,-1-1 1 0 0,0 0 0 0 0,1 0 0 0 0,0-1-1 0 0,-1 0 1 0 0,1 0 0 0 0,0-1 0 0 0,0 0-1 0 0,0 0 1 0 0,0 0 0 0 0,0-1 0 0 0,0 0-1 0 0,0-1 1 0 0,0 1 0 0 0,0-1-1 0 0,0-1 1 0 0,0 1 0 0 0,9-4 0 0 0,-1-4-2018 0 0,-14 8 1784 0 0,-1 0 0 0 0,1 1 0 0 0,-1-1 0 0 0,1 0 0 0 0,-1 1 0 0 0,1-1 0 0 0,-1 0-1 0 0,1 0 1 0 0,-1 0 0 0 0,0 0 0 0 0,0 1 0 0 0,1-1 0 0 0,-1 0 0 0 0,0 0 0 0 0,0 0 0 0 0,0 0 0 0 0,0 0-1 0 0,0 1 1 0 0,0-1 0 0 0,0 0 0 0 0,0 0 0 0 0,0 0 0 0 0,-1 0 0 0 0,1 0 0 0 0,0 1 0 0 0,-1-1 0 0 0,1 0-1 0 0,0 0 1 0 0,-1 0 0 0 0,1 1 0 0 0,-1-1 0 0 0,1 0 0 0 0,-1 0 0 0 0,1 1 0 0 0,-1-1 0 0 0,0 1 0 0 0,1-1-1 0 0,-1 0 1 0 0,0 1 0 0 0,-1-1 0 0 0,-9-7-3018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29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9322 0 0,'0'6'1960'0'0,"0"3"-519"0"0,0 4-321 0 0,0 3-352 0 0,1-1-360 0 0,2 4-232 0 0,-2-1-112 0 0,3 1-32 0 0,1 0-64 0 0,0 0-112 0 0,0-1-80 0 0,0-3-136 0 0,-1-1-128 0 0,0-1-144 0 0,0-3-264 0 0,0-3-473 0 0,-2 0-479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80 6201 0 0,'-5'3'6495'0'0,"9"5"-3532"0"0,11 4-1626 0 0,-8-11-2618 0 0,0 0 0 0 0,0-1 0 0 0,-1 0 1 0 0,1 0-1 0 0,9-2 0 0 0,18 1-2930 0 0,-11 4 5007 0 0,-21-2-703 0 0,-1 0 0 0 0,1-1-1 0 0,0 1 1 0 0,0-1 0 0 0,0 0 0 0 0,0 0 0 0 0,0 0 0 0 0,0 0 0 0 0,0 0-1 0 0,-1 0 1 0 0,1 0 0 0 0,0 0 0 0 0,0-1 0 0 0,0 1 0 0 0,0-1-1 0 0,0 1 1 0 0,-1-1 0 0 0,1 0 0 0 0,0 0 0 0 0,0 0 0 0 0,-1 0 0 0 0,1 0-1 0 0,-1 0 1 0 0,1 0 0 0 0,-1-1 0 0 0,2-1 0 0 0,1-2-187 0 0,0-1 1 0 0,-1 1 0 0 0,0-1-1 0 0,0 0 1 0 0,-1 0 0 0 0,3-7-1 0 0,5-12-2605 0 0,-2 4 7474 0 0,-8 26-1340 0 0,1 7-2332 0 0,1 11 324 0 0,11 101 2362 0 0,-11-110-4947 0 0,2 1 0 0 0,0-1 0 0 0,8 19 0 0 0,-12-31 620 0 0,1-1 0 0 0,-1 1 0 0 0,1-1-1 0 0,0 1 1 0 0,-1-1 0 0 0,1 0 0 0 0,0 1 0 0 0,0-1-1 0 0,0 0 1 0 0,0 0 0 0 0,0 1 0 0 0,1-1 0 0 0,-1 0 0 0 0,0 0-1 0 0,0 0 1 0 0,1-1 0 0 0,1 2 0 0 0,3-1-2706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5353 0 0,'2'-2'291'0'0,"1"0"0"0"0,-1 0-1 0 0,1 1 1 0 0,-1-1 0 0 0,1 0 0 0 0,-1 1-1 0 0,1 0 1 0 0,0 0 0 0 0,0 0 0 0 0,0 0-1 0 0,0 0 1 0 0,0 0 0 0 0,0 1 0 0 0,0-1-1 0 0,0 1 1 0 0,0 0 0 0 0,0 0 0 0 0,0 0-1 0 0,0 0 1 0 0,0 1 0 0 0,0-1 0 0 0,0 1-1 0 0,0 0 1 0 0,4 1 0 0 0,7 3 713 0 0,-1-1-1 0 0,0 2 1 0 0,24 12 0 0 0,-37-18-963 0 0,0 0 0 0 0,0 0-1 0 0,1 0 1 0 0,-1 1 0 0 0,0-1 0 0 0,0 0 0 0 0,0 0 0 0 0,0 0 0 0 0,1 0-1 0 0,-1 0 1 0 0,0 0 0 0 0,0 1 0 0 0,0-1 0 0 0,0 0 0 0 0,0 0 0 0 0,1 0-1 0 0,-1 1 1 0 0,0-1 0 0 0,0 0 0 0 0,0 0 0 0 0,0 0 0 0 0,0 0-1 0 0,0 1 1 0 0,0-1 0 0 0,0 0 0 0 0,0 0 0 0 0,0 1 0 0 0,0-1 0 0 0,0 0-1 0 0,0 0 1 0 0,0 0 0 0 0,0 1 0 0 0,0-1 0 0 0,0 0 0 0 0,0 0 0 0 0,0 0-1 0 0,0 1 1 0 0,0-1 0 0 0,-9 8 783 0 0,-19 4-261 0 0,23-9-366 0 0,-3 0-97 0 0,0 1-1 0 0,1 0 1 0 0,0 1 0 0 0,0 0 0 0 0,0 0 0 0 0,-7 8 0 0 0,13-12-96 0 0,0-1 0 0 0,0 1 0 0 0,0 0-1 0 0,0 0 1 0 0,0 0 0 0 0,1 0 0 0 0,-1 0 0 0 0,0 0-1 0 0,1 0 1 0 0,-1 0 0 0 0,0 0 0 0 0,1 0-1 0 0,-1 0 1 0 0,1 0 0 0 0,0 1 0 0 0,-1-1 0 0 0,1 0-1 0 0,0 0 1 0 0,0 0 0 0 0,0 1 0 0 0,0-1 0 0 0,0 0-1 0 0,0 0 1 0 0,0 1 0 0 0,0-1 0 0 0,0 0-1 0 0,0 0 1 0 0,1 0 0 0 0,-1 1 0 0 0,0-1 0 0 0,1 0-1 0 0,-1 0 1 0 0,1 0 0 0 0,0 0 0 0 0,-1 0-1 0 0,1 0 1 0 0,0 0 0 0 0,0 0 0 0 0,-1 0 0 0 0,1 0-1 0 0,0 0 1 0 0,0 0 0 0 0,0-1 0 0 0,0 1-1 0 0,0 0 1 0 0,0-1 0 0 0,0 1 0 0 0,0-1 0 0 0,1 1-1 0 0,-1-1 1 0 0,0 1 0 0 0,2-1 0 0 0,6 3 12 0 0,-1 0-1 0 0,0-1 1 0 0,1 0 0 0 0,-1-1-1 0 0,1 0 1 0 0,0 0 0 0 0,0 0 0 0 0,-1-2-1 0 0,1 1 1 0 0,0-1 0 0 0,11-2 0 0 0,35-2-2662 0 0,-41 9-3476 0 0,-14-4 5922 0 0,0 0 1 0 0,0 1 0 0 0,0-1-1 0 0,-1 0 1 0 0,1 1 0 0 0,0-1-1 0 0,0 0 1 0 0,0 0 0 0 0,0 1-1 0 0,0-1 1 0 0,-1 0 0 0 0,1 1-1 0 0,0-1 1 0 0,0 0 0 0 0,0 0-1 0 0,-1 0 1 0 0,1 1 0 0 0,0-1-1 0 0,0 0 1 0 0,-1 0 0 0 0,1 0-1 0 0,0 1 1 0 0,0-1 0 0 0,-1 0-1 0 0,1 0 1 0 0,0 0 0 0 0,-1 0-1 0 0,1 0 1 0 0,0 0 0 0 0,-1 0-1 0 0,0 0 1 0 0,-4 5-3525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10522 0 0,'1'2'284'0'0,"-1"-1"-1"0"0,1 0 1 0 0,0 1-1 0 0,0-1 1 0 0,0 0-1 0 0,0 0 1 0 0,0 0-1 0 0,0 0 1 0 0,0 0 0 0 0,0 0-1 0 0,0 0 1 0 0,1 0-1 0 0,-1 0 1 0 0,0 0-1 0 0,1-1 1 0 0,-1 1-1 0 0,0 0 1 0 0,1-1-1 0 0,-1 1 1 0 0,1-1-1 0 0,-1 0 1 0 0,1 1-1 0 0,-1-1 1 0 0,1 0 0 0 0,-1 0-1 0 0,1 0 1 0 0,1 0-1 0 0,4-1-149 0 0,1-1 0 0 0,-1 0 0 0 0,0 0 0 0 0,12-4 0 0 0,16-5 323 0 0,-29 10-608 0 0,-1 1 0 0 0,1 0 0 0 0,-1 0 0 0 0,1 0 0 0 0,-1 1 0 0 0,0-1 0 0 0,10 4-1 0 0,-13-4-182 0 0,0 1 1 0 0,0 0-1 0 0,0 0 0 0 0,0 0 0 0 0,0 0 0 0 0,0 0 0 0 0,-1 0 0 0 0,1 0 0 0 0,0 1 0 0 0,1 1 0 0 0,-2-2-89 0 0,0 0-1 0 0,-1 0 1 0 0,1 0-1 0 0,0 1 1 0 0,-1-1 0 0 0,1 0-1 0 0,-1 0 1 0 0,1 0 0 0 0,-1 1-1 0 0,0-1 1 0 0,1 0 0 0 0,-1 1-1 0 0,0-1 1 0 0,0 0 0 0 0,0 0-1 0 0,0 1 1 0 0,0 1 0 0 0,-2 9-4094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7146 0 0,'33'2'4333'0'0,"9"-12"-2455"0"0,-21 4-1505 0 0,-6 4 125 0 0,-10 7-336 0 0,-13 19-159 0 0,-2 2 616 0 0,10-25-557 0 0,0-1 0 0 0,0 1 0 0 0,0-1 0 0 0,0 1 0 0 0,0-1 0 0 0,0 1 1 0 0,0-1-1 0 0,0 1 0 0 0,0 0 0 0 0,0-1 0 0 0,0 1 0 0 0,0-1 0 0 0,0 1 0 0 0,1-1 0 0 0,-1 1 0 0 0,0-1 1 0 0,0 1-1 0 0,1-1 0 0 0,-1 0 0 0 0,0 1 0 0 0,0-1 0 0 0,1 1 0 0 0,-1-1 0 0 0,1 1 0 0 0,-1-1 1 0 0,0 0-1 0 0,1 1 0 0 0,-1-1 0 0 0,1 0 0 0 0,-1 1 0 0 0,1-1 0 0 0,-1 0 0 0 0,1 0 0 0 0,-1 0 0 0 0,1 1 1 0 0,-1-1-1 0 0,1 0 0 0 0,21 3 177 0 0,0 0 1 0 0,0-2 0 0 0,33-1-1 0 0,-19-1-5656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80 6465 0 0,'0'-2'386'0'0,"-1"0"-1"0"0,0 0 0 0 0,0 0 0 0 0,1 0 1 0 0,0-1-1 0 0,-1 1 0 0 0,1 0 0 0 0,0 0 1 0 0,0-1-1 0 0,0 1 0 0 0,0 0 0 0 0,0 0 0 0 0,1 0 1 0 0,-1-1-1 0 0,1 1 0 0 0,0 0 0 0 0,-1 0 1 0 0,1 0-1 0 0,0 0 0 0 0,2-3 0 0 0,-1 2-166 0 0,0 1-1 0 0,0 0 0 0 0,0 0 0 0 0,1 0 0 0 0,-1 0 0 0 0,1 1 1 0 0,-1-1-1 0 0,1 1 0 0 0,0-1 0 0 0,0 1 0 0 0,0 0 1 0 0,-1 0-1 0 0,6-1 0 0 0,9-1-147 0 0,0 1 0 0 0,0 0 0 0 0,0 1 1 0 0,24 3-1 0 0,-27-2 292 0 0,9 0-466 0 0,39 3-827 0 0,-23 4-3339 0 0,-38-7 3894 0 0,9 8-4495 0 0,-1 5 273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0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8746 0 0,'36'-2'6595'0'0,"-1"-3"-4394"0"0,-18 3-2144 0 0,1 0 1 0 0,-1 1-1 0 0,28 1 1 0 0,-39 1-4 0 0,44 6 196 0 0,-46-6-196 0 0,-1-1-1 0 0,0 1 0 0 0,0 0 1 0 0,0 1-1 0 0,1-1 1 0 0,-1 1-1 0 0,0-1 1 0 0,-1 1-1 0 0,1 0 0 0 0,0 0 1 0 0,0 0-1 0 0,2 3 1 0 0,-4-4-16 0 0,-1 0 0 0 0,1 0 0 0 0,-1 0 0 0 0,1-1 1 0 0,-1 1-1 0 0,0 0 0 0 0,1 0 0 0 0,-1 0 0 0 0,0 0 0 0 0,0 0 0 0 0,0 0 1 0 0,1 0-1 0 0,-1 0 0 0 0,0 0 0 0 0,0 0 0 0 0,-1 1 0 0 0,1-1 1 0 0,0 0-1 0 0,0 0 0 0 0,0 0 0 0 0,-1 0 0 0 0,1-1 0 0 0,0 1 1 0 0,-1 0-1 0 0,1 0 0 0 0,-2 1 0 0 0,-19 27 350 0 0,4-5-222 0 0,16-22-160 0 0,0-1 1 0 0,1 1-1 0 0,-1-1 0 0 0,1 1 0 0 0,-1-1 1 0 0,1 1-1 0 0,0 0 0 0 0,0-1 0 0 0,0 1 1 0 0,0-1-1 0 0,0 1 0 0 0,0 0 0 0 0,0-1 1 0 0,0 1-1 0 0,0-1 0 0 0,1 3 0 0 0,0-3-3 0 0,-1-1-1 0 0,0 0 0 0 0,1 1 0 0 0,-1-1 0 0 0,0 1 1 0 0,1-1-1 0 0,-1 0 0 0 0,1 1 0 0 0,-1-1 0 0 0,1 0 1 0 0,-1 1-1 0 0,0-1 0 0 0,1 0 0 0 0,-1 0 0 0 0,1 1 1 0 0,-1-1-1 0 0,1 0 0 0 0,-1 0 0 0 0,1 0 0 0 0,0 0 1 0 0,-1 0-1 0 0,1 0 0 0 0,-1 0 0 0 0,1 0 1 0 0,-1 0-1 0 0,1 0 0 0 0,-1 0 0 0 0,1 0 0 0 0,-1 0 1 0 0,1 0-1 0 0,1-1 17 0 0,0 0 0 0 0,-1 0 0 0 0,1 1 0 0 0,0-1 0 0 0,-1 0 0 0 0,1 0 0 0 0,-1 0 0 0 0,0 0 0 0 0,1-1 0 0 0,-1 1 0 0 0,0 0 0 0 0,1-1 0 0 0,-1 1 0 0 0,0-1 0 0 0,0 1 0 0 0,0-1 0 0 0,-1 1 0 0 0,1-1 0 0 0,0 0 0 0 0,0 1 0 0 0,-1-1 0 0 0,1 0 0 0 0,-1 1 0 0 0,0-1 0 0 0,1 0 0 0 0,-1 0 0 0 0,0-1 0 0 0,-1-2-54 0 0,0 1 1 0 0,0-1-1 0 0,-1 1 1 0 0,0 0-1 0 0,1-1 0 0 0,-1 1 1 0 0,-1 0-1 0 0,1 0 1 0 0,0 1-1 0 0,-1-1 1 0 0,0 0-1 0 0,0 1 1 0 0,0 0-1 0 0,0 0 0 0 0,-1 0 1 0 0,1 0-1 0 0,-8-5 1 0 0,-11-10-7329 0 0</inkml:trace>
  <inkml:trace contextRef="#ctx0" brushRef="#br0" timeOffset="1">282 0 6161 0 0,'11'6'1159'0'0,"1"1"0"0"0,-1 0 0 0 0,0 0-1 0 0,0 1 1 0 0,-1 0 0 0 0,0 1 0 0 0,-1 0-1 0 0,9 11 1 0 0,-13-14-916 0 0,1 1-1 0 0,-1 0 0 0 0,-1 0 1 0 0,1 0-1 0 0,-1 0 0 0 0,-1 1 1 0 0,1 0-1 0 0,-2-1 0 0 0,1 1 1 0 0,-1 1-1 0 0,0-1 0 0 0,0 0 1 0 0,0 14-1 0 0,-3-10-678 0 0,-1-13-986 0 0,2-24 263 0 0,1 22 1092 0 0,0 1-1 0 0,0-1 0 0 0,0 0 0 0 0,0 0 1 0 0,1 1-1 0 0,-1-1 0 0 0,1 1 1 0 0,0-1-1 0 0,0 1 0 0 0,0-1 1 0 0,0 1-1 0 0,0 0 0 0 0,0 0 0 0 0,1 0 1 0 0,3-2-1 0 0,25-12-4551 0 0,-21 12 2001 0 0,-10 3 2546 0 0,1 1-1 0 0,-1 0 1 0 0,0 0 0 0 0,1 0-1 0 0,-1 0 1 0 0,0 0 0 0 0,1 0 0 0 0,-1-1-1 0 0,0 1 1 0 0,0 0 0 0 0,1 0-1 0 0,-1-1 1 0 0,0 1 0 0 0,0 0 0 0 0,1 0-1 0 0,-1-1 1 0 0,0 1 0 0 0,0 0 0 0 0,1 0-1 0 0,-1-1 1 0 0,0 1 0 0 0,0 0-1 0 0,0-1 1 0 0,0 1 0 0 0,0 0 0 0 0,0-1-1 0 0,0 1 1 0 0,1 0 0 0 0,-1-1-1 0 0,0 1 1 0 0,0 0 0 0 0,0-1 0 0 0,0 1-1 0 0,0-1 1 0 0,-1 1 0 0 0,1 0-1 0 0,0-1 1 0 0,0-4-859 0 0,4-2-2069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0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7402 0 0,'-4'0'6576'0'0,"5"9"-2373"0"0,7 28-799 0 0,-3-18-2864 0 0,1-1 0 0 0,13 26 0 0 0,-16-39-488 0 0,0-1 1 0 0,0 0-1 0 0,0 0 1 0 0,1 0-1 0 0,-1-1 1 0 0,1 1-1 0 0,0-1 1 0 0,0 0-1 0 0,0 0 1 0 0,1-1-1 0 0,-1 1 1 0 0,0-1-1 0 0,1 0 0 0 0,0 0 1 0 0,0 0-1 0 0,-1 0 1 0 0,1-1-1 0 0,0 0 1 0 0,0 0-1 0 0,7 0 1 0 0,-8-1-358 0 0,1 0 1 0 0,0 0 0 0 0,0 0 0 0 0,-1-1-1 0 0,1 0 1 0 0,0 0 0 0 0,-1 0 0 0 0,1 0-1 0 0,-1-1 1 0 0,0 0 0 0 0,1 0 0 0 0,-1 0-1 0 0,0 0 1 0 0,5-4 0 0 0,-8 5-99 0 0,0 1 1 0 0,0-1 0 0 0,0 0-1 0 0,-1 0 1 0 0,1 0-1 0 0,0 0 1 0 0,0 0-1 0 0,0 0 1 0 0,-1 0-1 0 0,1 0 1 0 0,-1 0 0 0 0,1 0-1 0 0,-1 0 1 0 0,1 0-1 0 0,-1 0 1 0 0,1 0-1 0 0,-1 0 1 0 0,0-1-1 0 0,0 1 1 0 0,0 0 0 0 0,1 0-1 0 0,-1 0 1 0 0,0-1-1 0 0,-1 1 1 0 0,1 0-1 0 0,0-2 1 0 0,-14-25-4042 0 0,10 23 4341 0 0,-1-9-2579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6129 0 0,'3'-2'2474'0'0,"-3"2"-2199"0"0,0 0 0 0 0,0 0 0 0 0,1 0 0 0 0,-1-1 0 0 0,0 1-1 0 0,1 0 1 0 0,-1 0 0 0 0,1 0 0 0 0,-1 0 0 0 0,0 0 0 0 0,1 0 0 0 0,-1 0 0 0 0,0 0-1 0 0,1 0 1 0 0,-1 0 0 0 0,0 0 0 0 0,1 0 0 0 0,0 1 0 0 0,8 7 3706 0 0,5 20-1914 0 0,-10-20-1585 0 0,37 85 273 0 0,-40-94-767 0 0,0 1 1 0 0,0-1-1 0 0,0 0 0 0 0,0 1 0 0 0,0-1 0 0 0,0 0 1 0 0,0 0-1 0 0,0 0 0 0 0,0 0 0 0 0,-1 0 1 0 0,1 0-1 0 0,0 0 0 0 0,0 0 0 0 0,-1 0 0 0 0,1 0 1 0 0,0-2-1 0 0,18-19-380 0 0,-16 20 29 0 0,1 1 0 0 0,-1 0 0 0 0,1 0 1 0 0,0 0-1 0 0,-1 1 0 0 0,1 0 0 0 0,0-1 0 0 0,-1 1 0 0 0,5 1 0 0 0,-4-1-552 0 0,-1 0-1 0 0,0 0 0 0 0,0 0 0 0 0,0 0 0 0 0,0-1 0 0 0,1 1 1 0 0,-1-1-1 0 0,0 0 0 0 0,0 0 0 0 0,4-2 0 0 0,-3-1-759 0 0,-1-1-1346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75 4561 0 0,'0'-1'9'0'0,"-14"-19"4127"0"0,14 19-3856 0 0,0 0-1 0 0,0 1 0 0 0,1-1 0 0 0,-1 0 1 0 0,0 1-1 0 0,0-1 0 0 0,1 0 0 0 0,-1 1 1 0 0,1-1-1 0 0,-1 0 0 0 0,0 1 0 0 0,1-1 1 0 0,-1 1-1 0 0,1-1 0 0 0,-1 1 0 0 0,1-1 1 0 0,0 1-1 0 0,-1-1 0 0 0,1 1 0 0 0,1-1 1 0 0,6-6 768 0 0,-2 2-636 0 0,1 0-1 0 0,0 0 0 0 0,-1 1 1 0 0,11-5-1 0 0,-16 8-370 0 0,0 1-1 0 0,-1-1 1 0 0,1 1-1 0 0,0-1 1 0 0,-1 1 0 0 0,1 0-1 0 0,0-1 1 0 0,0 1-1 0 0,-1 0 1 0 0,1-1 0 0 0,0 1-1 0 0,0 0 1 0 0,0 0-1 0 0,0 0 1 0 0,-1 0-1 0 0,1 0 1 0 0,0 0 0 0 0,0 0-1 0 0,0 0 1 0 0,-1 0-1 0 0,1 0 1 0 0,0 1-1 0 0,0-1 1 0 0,0 0 0 0 0,-1 0-1 0 0,1 1 1 0 0,0-1-1 0 0,0 0 1 0 0,-1 1 0 0 0,1-1-1 0 0,0 1 1 0 0,-1-1-1 0 0,1 1 1 0 0,-1-1-1 0 0,1 1 1 0 0,0 0 0 0 0,-1-1-1 0 0,1 1 1 0 0,-1 0-1 0 0,0-1 1 0 0,1 1 0 0 0,-1 0-1 0 0,0 0 1 0 0,1-1-1 0 0,-1 1 1 0 0,0 0-1 0 0,0 0 1 0 0,1-1 0 0 0,-1 1-1 0 0,0 0 1 0 0,0 0-1 0 0,0 0 1 0 0,0 0-1 0 0,0-1 1 0 0,0 1 0 0 0,0 0-1 0 0,-1 0 1 0 0,1 0-1 0 0,-1 1 1 0 0,0 4 129 0 0,0-1-1 0 0,-1 1 1 0 0,0 0-1 0 0,0-1 1 0 0,-1 1 0 0 0,1-1-1 0 0,-6 8 1 0 0,5-8-161 0 0,0 0 0 0 0,0 0 0 0 0,1 1 0 0 0,-1-1 0 0 0,1 1 0 0 0,1-1 0 0 0,-3 9 0 0 0,4-12-8 0 0,0 0-1 0 0,0 0 0 0 0,1 0 1 0 0,-1 0-1 0 0,0 0 0 0 0,1 0 1 0 0,-1 0-1 0 0,1-1 0 0 0,0 1 1 0 0,0 0-1 0 0,0 0 1 0 0,0 0-1 0 0,0-1 0 0 0,0 1 1 0 0,0 0-1 0 0,0-1 0 0 0,1 1 1 0 0,-1-1-1 0 0,0 1 0 0 0,1-1 1 0 0,0 0-1 0 0,-1 0 0 0 0,1 0 1 0 0,0 0-1 0 0,-1 0 1 0 0,4 2-1 0 0,0-1 32 0 0,0 0 0 0 0,0 0 0 0 0,1-1 0 0 0,-1 0 0 0 0,0 1 0 0 0,1-2 0 0 0,-1 1 0 0 0,1-1 0 0 0,-1 1 0 0 0,9-2 0 0 0,15 1-2197 0 0,-1 6-5069 0 0,-24 11 289 0 0,-19 6 11738 0 0,3-5-1806 0 0,-7 48-442 0 0,22-78-1571 0 0,-3 11-900 0 0,0 0 1 0 0,0 0-1 0 0,0 0 1 0 0,0 0-1 0 0,1 0 1 0 0,-1 0-1 0 0,0 0 0 0 0,1 0 1 0 0,-1 0-1 0 0,0 0 1 0 0,1 0-1 0 0,-1 0 1 0 0,1 0-1 0 0,0 1 0 0 0,-1-1 1 0 0,1 0-1 0 0,0 0 1 0 0,-1 1-1 0 0,1-1 1 0 0,0 0-1 0 0,0 1 0 0 0,-1-1 1 0 0,1 0-1 0 0,0 1 1 0 0,0-1-1 0 0,0 1 1 0 0,0 0-1 0 0,0-1 0 0 0,0 1 1 0 0,0 0-1 0 0,0-1 1 0 0,0 1-1 0 0,0 0 1 0 0,0 0-1 0 0,0 0 0 0 0,0 0 1 0 0,0 0-1 0 0,0 0 1 0 0,0 0-1 0 0,0 1 0 0 0,1-1 1 0 0,36 2 104 0 0,9-1-1406 0 0,-16-4-3838 0 0,-15-7-1602 0 0,-10 5 1993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1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5921 0 0,'0'-1'363'0'0,"-1"-1"0"0"0,1 1-1 0 0,-1 0 1 0 0,1 0 0 0 0,-1 0-1 0 0,1-1 1 0 0,0 1 0 0 0,0 0 0 0 0,0 0-1 0 0,0-1 1 0 0,0 1 0 0 0,0 0-1 0 0,0 0 1 0 0,0-1 0 0 0,0 1 0 0 0,1 0-1 0 0,0-3 1 0 0,-1 4-167 0 0,0 0 1 0 0,1-1-1 0 0,-1 1 0 0 0,1 0 0 0 0,-1 0 1 0 0,1-1-1 0 0,-1 1 0 0 0,1 0 0 0 0,-1 0 1 0 0,1 0-1 0 0,0 0 0 0 0,-1 0 1 0 0,1 0-1 0 0,-1 0 0 0 0,1-1 0 0 0,-1 2 1 0 0,1-1-1 0 0,-1 0 0 0 0,1 0 0 0 0,0 0 1 0 0,-1 0-1 0 0,1 0 0 0 0,-1 0 1 0 0,1 0-1 0 0,-1 1 0 0 0,1-1 0 0 0,5 3 502 0 0,-1 0-1 0 0,1 0 0 0 0,-1 0 0 0 0,0 1 0 0 0,8 6 1 0 0,17 21-111 0 0,-1 2 0 0 0,44 62 0 0 0,-106-160-6264 0 0,30 60 5698 0 0,1-1 0 0 0,0 1 1 0 0,0-1-1 0 0,0 0 0 0 0,1 0 1 0 0,-1 0-1 0 0,2 0 1 0 0,-1 0-1 0 0,0 0 0 0 0,1 0 1 0 0,0 0-1 0 0,1 0 1 0 0,0 0-1 0 0,1-7 0 0 0,-2 12 13 0 0,1-1 0 0 0,0 1 0 0 0,0 0 0 0 0,-1 0 0 0 0,1 0-1 0 0,0 0 1 0 0,0 0 0 0 0,0 0 0 0 0,0 0 0 0 0,0 1 0 0 0,0-1 0 0 0,1 0 0 0 0,-1 0-1 0 0,0 1 1 0 0,0-1 0 0 0,0 1 0 0 0,1-1 0 0 0,-1 1 0 0 0,0-1 0 0 0,1 1 0 0 0,-1 0-1 0 0,0 0 1 0 0,1-1 0 0 0,-1 1 0 0 0,0 0 0 0 0,1 0 0 0 0,-1 1 0 0 0,0-1 0 0 0,1 0-1 0 0,-1 0 1 0 0,0 1 0 0 0,1-1 0 0 0,-1 0 0 0 0,0 1 0 0 0,0 0 0 0 0,1-1 0 0 0,-1 1-1 0 0,0 0 1 0 0,0-1 0 0 0,1 2 0 0 0,1-1 2 0 0,-1 1-1 0 0,0-1 1 0 0,0 0-1 0 0,-1 0 1 0 0,1 1-1 0 0,0 0 1 0 0,0-1-1 0 0,-1 1 1 0 0,1 0-1 0 0,-1 0 1 0 0,1-1 0 0 0,-1 1-1 0 0,0 0 1 0 0,0 1-1 0 0,0-1 1 0 0,0 0-1 0 0,0 0 1 0 0,0 0-1 0 0,-1 0 1 0 0,1 1-1 0 0,-1-1 1 0 0,1 0 0 0 0,-1 4-1 0 0,-1-1-180 0 0,0 0 0 0 0,0 0 0 0 0,-1 0-1 0 0,1 0 1 0 0,-1 0 0 0 0,-1 0 0 0 0,1 0 0 0 0,-1 0 0 0 0,1-1-1 0 0,-1 0 1 0 0,-1 1 0 0 0,1-1 0 0 0,-1 0 0 0 0,1 0 0 0 0,-1-1-1 0 0,0 1 1 0 0,0-1 0 0 0,-1 0 0 0 0,-5 3 0 0 0,28-13 279 0 0,-1 1 0 0 0,1 0 0 0 0,0 2 0 0 0,0 0 0 0 0,0 0 0 0 0,0 2 0 0 0,38 0 0 0 0,-43 5 267 0 0,-4 1-4174 0 0,-26 12-9611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56 5801 0 0,'-1'-2'390'0'0,"0"1"0"0"0,1-1-1 0 0,-1 1 1 0 0,0-1 0 0 0,1 1-1 0 0,-1-1 1 0 0,1 0 0 0 0,0 1-1 0 0,0-1 1 0 0,0 0 0 0 0,-1 1-1 0 0,1-1 1 0 0,1 0 0 0 0,-1 1-1 0 0,0-1 1 0 0,0 0 0 0 0,1 1-1 0 0,-1-1 1 0 0,1 0 0 0 0,1-2-1 0 0,-1 3-201 0 0,0-1 0 0 0,0 1 0 0 0,1 0 0 0 0,-1-1-1 0 0,0 1 1 0 0,1 0 0 0 0,-1 0 0 0 0,1 0 0 0 0,0 0 0 0 0,-1 0-1 0 0,1 1 1 0 0,0-1 0 0 0,-1 1 0 0 0,1-1 0 0 0,3 0 0 0 0,4 0-57 0 0,0 0 1 0 0,0 1 0 0 0,0 0 0 0 0,0 0-1 0 0,0 1 1 0 0,12 2 0 0 0,-1 1-32 0 0,-5-2-18 0 0,1 1 1 0 0,-1 1-1 0 0,0 0 1 0 0,-1 1-1 0 0,1 1 1 0 0,21 11-1 0 0,-44-21 21 0 0,0 1 0 0 0,0-1 0 0 0,-1 1 0 0 0,0 1-1 0 0,0 0 1 0 0,0 0 0 0 0,0 1 0 0 0,-14-1 0 0 0,19 1-113 0 0,-1 1 0 0 0,1 0 0 0 0,-1 0 0 0 0,1 0 0 0 0,-1 0 0 0 0,1 1 0 0 0,-1-1 0 0 0,1 1 1 0 0,-1 0-1 0 0,1 1 0 0 0,0-1 0 0 0,-1 1 0 0 0,1 0 0 0 0,0 0 0 0 0,0 0 0 0 0,0 1 0 0 0,1-1 1 0 0,-1 1-1 0 0,0 0 0 0 0,-4 5 0 0 0,3 1-5 0 0,0 0 1 0 0,0 1-1 0 0,1 0 1 0 0,1 0-1 0 0,0 0 1 0 0,0 0-1 0 0,0 1 0 0 0,2-1 1 0 0,-1 1-1 0 0,1 15 1 0 0,1-25 13 0 0,0 0 0 0 0,1 1 0 0 0,-1-1 1 0 0,0 1-1 0 0,1-1 0 0 0,-1 0 0 0 0,1 1 0 0 0,0-1 1 0 0,-1 0-1 0 0,1 0 0 0 0,0 1 0 0 0,0-1 1 0 0,0 0-1 0 0,0 0 0 0 0,0 0 0 0 0,0 0 0 0 0,0 0 1 0 0,0 0-1 0 0,0-1 0 0 0,1 1 0 0 0,-1 0 0 0 0,0 0 1 0 0,2 0-1 0 0,38 14-29 0 0,-23-9 33 0 0,96 51-4289 0 0,-113-57 4138 0 0,-1 1 0 0 0,0-1 1 0 0,1 0-1 0 0,-1 0 0 0 0,1 1 0 0 0,-1-1 0 0 0,1 0 0 0 0,-1 0 0 0 0,1 1 0 0 0,-1-1 0 0 0,1 0 1 0 0,-1 0-1 0 0,1 0 0 0 0,-1 0 0 0 0,1 0 0 0 0,-1 0 0 0 0,1 0 0 0 0,0 0 0 0 0,-1 0 1 0 0,1 0-1 0 0,-1 0 0 0 0,1 0 0 0 0,-1 0 0 0 0,1 0 0 0 0,-1-1 0 0 0,1 1 0 0 0,-1 0 1 0 0,1 0-1 0 0,-1-1 0 0 0,1 1 0 0 0,-1 0 0 0 0,1-1 0 0 0,-1 1 0 0 0,0 0 0 0 0,1-1 0 0 0,-1 1 1 0 0,0 0-1 0 0,1-1 0 0 0,-1 1 0 0 0,0-1 0 0 0,1 1 0 0 0,-1-1 0 0 0,0 1 0 0 0,0-1 1 0 0,1 1-1 0 0,-1-1 0 0 0,0 1 0 0 0,0-1 0 0 0,0 1 0 0 0,0-1 0 0 0,0 1 0 0 0,0-2 0 0 0,2-4-3860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5433 0 0,'15'33'12121'0'0,"-6"9"-8324"0"0,-9-40-3813 0 0,0 1-1 0 0,1-1 0 0 0,-1 0 0 0 0,0 1 0 0 0,0-1 0 0 0,0 0 0 0 0,0 1 0 0 0,0-1 1 0 0,-1 1-1 0 0,1-1 0 0 0,-1 0 0 0 0,0 0 0 0 0,1 1 0 0 0,-1-1 0 0 0,0 0 0 0 0,0 0 1 0 0,0 0-1 0 0,-1 0 0 0 0,1 0 0 0 0,-1 0 0 0 0,1 0 0 0 0,-1 0 0 0 0,1-1 1 0 0,-1 1-1 0 0,0 0 0 0 0,0-1 0 0 0,0 0 0 0 0,0 1 0 0 0,0-1 0 0 0,-2 1 0 0 0,-9-1-746 0 0,15-7 647 0 0,18-10 629 0 0,-8 10-388 0 0,0 2 0 0 0,0 0 1 0 0,1 0-1 0 0,-1 1 0 0 0,26-3 0 0 0,4-1-1871 0 0,-2-5-3838 0 0,-39 12 5098 0 0,0-1-1 0 0,1 1 1 0 0,-1-1-1 0 0,0 1 1 0 0,0-1 0 0 0,-1 0-1 0 0,1 1 1 0 0,0-1-1 0 0,0 0 1 0 0,0 0 0 0 0,0 0-1 0 0,-1 1 1 0 0,2-3 0 0 0,3-6-4139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11002 0 0,'-1'1'310'0'0,"0"0"-1"0"0,0 0 1 0 0,1 0-1 0 0,-1 0 0 0 0,1 0 1 0 0,-1 0-1 0 0,1 1 1 0 0,-1-1-1 0 0,1 0 1 0 0,-1 0-1 0 0,1 0 0 0 0,0 0 1 0 0,0 1-1 0 0,-1-1 1 0 0,1 0-1 0 0,0 0 1 0 0,0 0-1 0 0,1 2 0 0 0,7 26 1830 0 0,-3-20-1910 0 0,0 0 1 0 0,0-1 0 0 0,11 13 0 0 0,-12-16-201 0 0,1 0 0 0 0,0-1 1 0 0,1 1-1 0 0,-1-1 0 0 0,1 0 0 0 0,0-1 0 0 0,0 0 1 0 0,0 0-1 0 0,0 0 0 0 0,0 0 0 0 0,1-1 1 0 0,9 2-1 0 0,-14-3-3 0 0,0-1 0 0 0,0 0 0 0 0,0 0 0 0 0,0 0 1 0 0,0 0-1 0 0,0 0 0 0 0,0 0 0 0 0,0 0 0 0 0,0 0 0 0 0,0-1 1 0 0,0 1-1 0 0,0-1 0 0 0,0 0 0 0 0,0 0 0 0 0,0 1 0 0 0,0-1 1 0 0,-1 0-1 0 0,3-2 0 0 0,-3 1 15 0 0,1 1 0 0 0,-1-1 0 0 0,1 0 1 0 0,-1 0-1 0 0,0 0 0 0 0,0-1 0 0 0,0 1 0 0 0,0 0 0 0 0,0 0 1 0 0,0-1-1 0 0,-1 1 0 0 0,1 0 0 0 0,-1-1 0 0 0,1 1 0 0 0,-1-1 1 0 0,0 1-1 0 0,0 0 0 0 0,0-1 0 0 0,-1-2 0 0 0,1 3-23 0 0,0 0-1 0 0,0 0 1 0 0,0 0-1 0 0,-1 0 0 0 0,1 0 1 0 0,0 0-1 0 0,-1 1 1 0 0,0-1-1 0 0,1 0 0 0 0,-1 0 1 0 0,0 0-1 0 0,0 1 1 0 0,0-1-1 0 0,0 1 0 0 0,0-1 1 0 0,0 1-1 0 0,0-1 1 0 0,-1 1-1 0 0,1-1 0 0 0,-1 1 1 0 0,1 0-1 0 0,-2-1 1 0 0,0 0-68 0 0,0 1 1 0 0,0 0-1 0 0,0 0 1 0 0,0 0-1 0 0,0 1 1 0 0,-1-1-1 0 0,1 1 1 0 0,0 0-1 0 0,0 0 1 0 0,0 0-1 0 0,0 0 1 0 0,-4 1-1 0 0,-8 2-468 0 0,0 1 0 0 0,0 0 0 0 0,1 1 0 0 0,-19 9-1 0 0,28-12 506 0 0,0 1 0 0 0,1 0-1 0 0,0 0 1 0 0,-1 1-1 0 0,1-1 1 0 0,0 1 0 0 0,1 0-1 0 0,-1 0 1 0 0,1 0 0 0 0,0 1-1 0 0,0-1 1 0 0,0 1-1 0 0,1 0 1 0 0,-1-1 0 0 0,1 1-1 0 0,0 0 1 0 0,0 1 0 0 0,1-1-1 0 0,0 0 1 0 0,0 0-1 0 0,0 1 1 0 0,0-1 0 0 0,1 0-1 0 0,0 1 1 0 0,0-1 0 0 0,1 0-1 0 0,-1 1 1 0 0,1-1-1 0 0,0 0 1 0 0,4 10 0 0 0,-5-14 58 0 0,1 0 1 0 0,0 0 0 0 0,0 0-1 0 0,0 0 1 0 0,0 0 0 0 0,1 0-1 0 0,-1 0 1 0 0,0 0 0 0 0,0-1 0 0 0,0 1-1 0 0,1 0 1 0 0,-1-1 0 0 0,0 1-1 0 0,1-1 1 0 0,-1 1 0 0 0,1-1-1 0 0,-1 0 1 0 0,0 1 0 0 0,1-1-1 0 0,-1 0 1 0 0,1 0 0 0 0,-1 0 0 0 0,1 0-1 0 0,-1 0 1 0 0,1-1 0 0 0,-1 1-1 0 0,0 0 1 0 0,1-1 0 0 0,1 0-1 0 0,48-16 102 0 0,-41 13-117 0 0,22-10-395 0 0,-14 6 107 0 0,0 1 0 0 0,26-7-1 0 0,-38 13-1128 0 0,1 0-1 0 0,-1 0 0 0 0,0 0 1 0 0,0 1-1 0 0,1 0 0 0 0,10 2 1 0 0,-11-1-1449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10570 0 0,'11'42'4812'0'0,"-5"-27"-4311"0"0,-2 1 1 0 0,0 0 0 0 0,-1-1 0 0 0,1 26-1 0 0,-4-62-2943 0 0,-1 15 2321 0 0,1 0 0 0 0,0 0-1 0 0,0 0 1 0 0,1 1 0 0 0,-1-1-1 0 0,1 0 1 0 0,2-7 0 0 0,0 6 203 0 0,-1 1 1 0 0,1 0-1 0 0,0 0 1 0 0,1 0-1 0 0,-1 0 1 0 0,1 0-1 0 0,0 1 0 0 0,8-8 1 0 0,-11 11 25 0 0,1 0 0 0 0,0 0 1 0 0,0 0-1 0 0,0 1 0 0 0,0-1 1 0 0,0 1-1 0 0,0 0 0 0 0,0-1 1 0 0,1 1-1 0 0,-1 0 0 0 0,0 0 0 0 0,1 1 1 0 0,-1-1-1 0 0,1 0 0 0 0,-1 1 1 0 0,1-1-1 0 0,-1 1 0 0 0,1 0 1 0 0,-1 0-1 0 0,1 0 0 0 0,-1 0 0 0 0,1 0 1 0 0,-1 1-1 0 0,1-1 0 0 0,-1 1 1 0 0,3 1-1 0 0,-4-2 22 0 0,0 0 0 0 0,0 0 1 0 0,-1 1-1 0 0,1-1 0 0 0,0 0 0 0 0,-1 1 0 0 0,1-1 1 0 0,-1 1-1 0 0,1-1 0 0 0,0 1 0 0 0,-1-1 0 0 0,1 1 1 0 0,-1-1-1 0 0,1 1 0 0 0,-1-1 0 0 0,0 1 0 0 0,1 0 1 0 0,-1-1-1 0 0,1 1 0 0 0,-1 0 0 0 0,0-1 0 0 0,0 1 1 0 0,1 0-1 0 0,-1 0 0 0 0,0-1 0 0 0,0 2 0 0 0,0 0 1 0 0,0-1 0 0 0,-1 1 0 0 0,1 0-1 0 0,0-1 1 0 0,-1 1 0 0 0,1-1-1 0 0,-1 1 1 0 0,0-1 0 0 0,0 1-1 0 0,1-1 1 0 0,-3 3 0 0 0,-4 5-30 0 0,0-1 0 0 0,-1 0 0 0 0,-8 8 1 0 0,7-8 79 0 0,0 1-139 0 0,5-6-50 0 0,0 0-1 0 0,1 1 1 0 0,0-1-1 0 0,-1 1 1 0 0,1 0-1 0 0,0-1 1 0 0,1 1-1 0 0,-1 0 1 0 0,1 1-1 0 0,-1-1 1 0 0,-2 9-1 0 0,5-12-1 0 0,1-1 0 0 0,-1 0-1 0 0,0 1 1 0 0,1-1 0 0 0,-1 0-1 0 0,1 0 1 0 0,-1 1-1 0 0,0-1 1 0 0,1 0 0 0 0,-1 0-1 0 0,1 0 1 0 0,-1 0 0 0 0,0 1-1 0 0,1-1 1 0 0,-1 0 0 0 0,1 0-1 0 0,-1 0 1 0 0,1 0-1 0 0,-1 0 1 0 0,1 0 0 0 0,-1 0-1 0 0,1 0 1 0 0,-1 0 0 0 0,0-1-1 0 0,1 1 1 0 0,-1 0-1 0 0,1 0 1 0 0,-1 0 0 0 0,1 0-1 0 0,-1 0 1 0 0,0-1 0 0 0,1 1-1 0 0,-1 0 1 0 0,0-1 0 0 0,1 1-1 0 0,21-10-343 0 0,-21 10 224 0 0,10-5-451 0 0,10-6-2584 0 0,1 0-4732 0 0,-11 5 820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6:1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19868 0 0,'5'-7'2241'0'0,"0"4"-689"0"0,0-1-520 0 0,0 3-408 0 0,-1 3-312 0 0,-1 1-183 0 0,-2 0-97 0 0,3 0-209 0 0,-2-1-343 0 0,2 1-720 0 0,0-1-1585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39 130 6433 0 0,'-4'-3'812'0'0,"0"-1"1"0"0,0 1-1 0 0,0-1 0 0 0,0 1 0 0 0,1-1 0 0 0,-1 0 0 0 0,-2-5 0 0 0,5 8-654 0 0,1 1 0 0 0,-1-1 0 0 0,1 0 0 0 0,-1 1 0 0 0,1-1 0 0 0,-1 0 0 0 0,1 0 0 0 0,0 0 0 0 0,0 0 0 0 0,-1 1 0 0 0,1-1 0 0 0,0 0 1 0 0,0 0-1 0 0,0 0 0 0 0,0 0 0 0 0,0 0 0 0 0,0 0 0 0 0,0 1 0 0 0,0-1 0 0 0,0 0 0 0 0,0 0 0 0 0,1 0 0 0 0,-1 0 0 0 0,0 0 0 0 0,1 1 0 0 0,-1-1 0 0 0,0 0 0 0 0,1 0 0 0 0,-1 0 0 0 0,1 1 0 0 0,-1-1 0 0 0,1 0 0 0 0,0 1 0 0 0,-1-1 0 0 0,1 0 0 0 0,-1 1 0 0 0,1-1 0 0 0,0 1 0 0 0,0-1 0 0 0,-1 1 0 0 0,1 0 1 0 0,0-1-1 0 0,0 1 0 0 0,0 0 0 0 0,0-1 0 0 0,-1 1 0 0 0,1 0 0 0 0,0 0 0 0 0,0 0 0 0 0,1 0 0 0 0,59-19 276 0 0,101-24-2174 0 0,-126 44-1796 0 0,-24 5-890 0 0,-13-6 4232 0 0,1 1 0 0 0,0 0-1 0 0,0-1 1 0 0,0 1 0 0 0,0-1-1 0 0,-1 1 1 0 0,1-1 0 0 0,0 1-1 0 0,-1-1 1 0 0,1 1 0 0 0,0-1-1 0 0,-1 1 1 0 0,1-1 0 0 0,-1 1-1 0 0,1-1 1 0 0,-1 1 0 0 0,1-1-1 0 0,0 0 1 0 0,-1 1-1 0 0,0-1 1 0 0,1 0 0 0 0,-1 0-1 0 0,1 1 1 0 0,-1-1 0 0 0,0 0-1 0 0,-4 2 56 0 0,0 0-1 0 0,0-1 0 0 0,-1 0 1 0 0,1 0-1 0 0,0 0 1 0 0,0 0-1 0 0,0-1 0 0 0,-6 0 1 0 0,5 0 203 0 0,0 0 1 0 0,0 1-1 0 0,0-1 1 0 0,0 1-1 0 0,-9 3 1 0 0,14-3 61 0 0,-1 0 1 0 0,1-1 0 0 0,-1 1 0 0 0,1 0-1 0 0,0 0 1 0 0,-1 0 0 0 0,1 0 0 0 0,0 0-1 0 0,0 0 1 0 0,-1 1 0 0 0,1-1 0 0 0,0 0 0 0 0,0 1-1 0 0,0-1 1 0 0,1 1 0 0 0,-1-1 0 0 0,0 1-1 0 0,0-1 1 0 0,1 1 0 0 0,-1-1 0 0 0,1 1-1 0 0,0 0 1 0 0,-1-1 0 0 0,1 3 0 0 0,0-4-112 0 0,-10 82 4457 0 0,8-64-4464 0 0,1 0-1 0 0,1 1 0 0 0,0-1 0 0 0,6 34 0 0 0,3-30-2453 0 0,-9-21 2331 0 0,0-1 1 0 0,1 0-1 0 0,-1 1 1 0 0,0-1-1 0 0,0 1 1 0 0,0-1-1 0 0,1 1 1 0 0,-1-1-1 0 0,0 0 1 0 0,0 1-1 0 0,1-1 1 0 0,-1 0-1 0 0,0 1 1 0 0,1-1-1 0 0,-1 0 1 0 0,0 1 0 0 0,1-1-1 0 0,-1 0 1 0 0,1 0-1 0 0,-1 0 1 0 0,0 1-1 0 0,1-1 1 0 0,-1 0-1 0 0,1 0 1 0 0,-1 0-1 0 0,1 0 1 0 0,-1 0-1 0 0,1 0 1 0 0,-1 0-1 0 0,0 1 1 0 0,1-1-1 0 0,-1-1 1 0 0,1 1-1 0 0,-1 0 1 0 0,1 0-1 0 0,-1 0 1 0 0,1 0 0 0 0,-1 0-1 0 0,1 0 1 0 0,-1 0-1 0 0,0-1 1 0 0,1 1-1 0 0,-1 0 1 0 0,1 0-1 0 0,-1-1 1 0 0,1 1-1 0 0,3-5-3077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15 5785 0 0,'0'0'97'0'0,"0"0"-1"0"0,0-1 0 0 0,0 1 1 0 0,0-1-1 0 0,0 1 1 0 0,0-1-1 0 0,0 1 0 0 0,0-1 1 0 0,0 1-1 0 0,0-1 0 0 0,0 1 1 0 0,0-1-1 0 0,0 1 1 0 0,0-1-1 0 0,0 1 0 0 0,0-1 1 0 0,1 1-1 0 0,-1 0 1 0 0,0-1-1 0 0,0 1 0 0 0,0-1 1 0 0,1 1-1 0 0,-1 0 0 0 0,0-1 1 0 0,1 1-1 0 0,-1-1 1 0 0,0 1-1 0 0,1 0 0 0 0,-1 0 1 0 0,0-1-1 0 0,1 1 0 0 0,-1 0 1 0 0,1 0-1 0 0,-1-1 1 0 0,1 1-1 0 0,-1 0 0 0 0,0 0 1 0 0,1 0-1 0 0,-1 0 1 0 0,1 0-1 0 0,-1-1 0 0 0,1 1 1 0 0,-1 0-1 0 0,1 0 0 0 0,-1 0 1 0 0,1 0-1 0 0,-1 1 1 0 0,1-1-1 0 0,-1 0 0 0 0,1 0 1 0 0,-1 0-1 0 0,1 0 1 0 0,-1 0-1 0 0,0 0 0 0 0,1 1 1 0 0,-1-1-1 0 0,1 0 0 0 0,-1 0 1 0 0,0 1-1 0 0,1-1 1 0 0,-1 0-1 0 0,1 1 0 0 0,2 1 176 0 0,-1 0-1 0 0,1 0 1 0 0,-1 0-1 0 0,0 0 1 0 0,1 0-1 0 0,-1 1 0 0 0,0-1 1 0 0,2 4-1 0 0,1 5-79 0 0,-1 0-1 0 0,-1 0 0 0 0,1 0 1 0 0,-2 1-1 0 0,1-1 0 0 0,-2 1 1 0 0,1 14-1 0 0,-1-18-151 0 0,-1 1 0 0 0,-1-1 0 0 0,1 1 0 0 0,-1-1 0 0 0,0 1 0 0 0,-1-1 0 0 0,0 0 0 0 0,-1 0 0 0 0,0 0 0 0 0,-5 12 0 0 0,5-16-18 0 0,0 0 0 0 0,0 0-1 0 0,-1-1 1 0 0,1 0-1 0 0,-1 1 1 0 0,0-1 0 0 0,1-1-1 0 0,-1 1 1 0 0,-1 0-1 0 0,1-1 1 0 0,0 0-1 0 0,-1 0 1 0 0,1 0 0 0 0,-1-1-1 0 0,-7 2 1 0 0,5-1 352 0 0,0 1 1 0 0,0 0-1 0 0,0 0 1 0 0,-13 8-1 0 0,20-11-366 0 0,-1 0 0 0 0,1 0 0 0 0,0 0 0 0 0,0 0 0 0 0,0 0 0 0 0,0 0 0 0 0,0 0 0 0 0,0 0 0 0 0,0 0 0 0 0,0 0 0 0 0,-1 0 0 0 0,1 0 0 0 0,0 0-1 0 0,0 0 1 0 0,0 0 0 0 0,0 0 0 0 0,0 0 0 0 0,0 1 0 0 0,0-1 0 0 0,0 0 0 0 0,0 0 0 0 0,0 0 0 0 0,0 0 0 0 0,0 0 0 0 0,0 0 0 0 0,0 0 0 0 0,-1 0 0 0 0,1 0 0 0 0,0 0 0 0 0,0 1-1 0 0,0-1 1 0 0,0 0 0 0 0,0 0 0 0 0,0 0 0 0 0,0 0 0 0 0,0 0 0 0 0,0 0 0 0 0,0 0 0 0 0,0 0 0 0 0,0 1 0 0 0,0-1 0 0 0,0 0 0 0 0,1 0 0 0 0,-1 0 0 0 0,0 0 0 0 0,0 0 0 0 0,0 0-1 0 0,0 0 1 0 0,0 0 0 0 0,0 0 0 0 0,0 1 0 0 0,0-1 0 0 0,0 0 0 0 0,0 0 0 0 0,0 0 0 0 0,0 0 0 0 0,0 0 0 0 0,0 0 0 0 0,1 0 0 0 0,-1 0 0 0 0,9 2 89 0 0,13-4-141 0 0,-12-1-53 0 0,0-1 0 0 0,0 0 0 0 0,0-1 0 0 0,11-7 1 0 0,-15 8-546 0 0,0 0 0 0 0,0 1 0 0 0,1-1 0 0 0,-1 1 0 0 0,1 1 0 0 0,0-1 0 0 0,0 1 0 0 0,0 0 0 0 0,0 1 0 0 0,0 0 1 0 0,13-1-1 0 0,19 1-4546 0 0,-26-2 1929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7554 0 0,'5'-5'4394'0'0,"18"-13"-3121"0"0,1-2-1036 0 0,-12 8-99 0 0,-4 4-19 0 0,1-1 0 0 0,0 1 0 0 0,0 1 0 0 0,19-12 0 0 0,-47 56-3265 0 0,13-31 2427 0 0,0 0 0 0 0,-1 0 0 0 0,0-1 0 0 0,0 0 0 0 0,0 0-1 0 0,-12 6 1 0 0,-23 17 460 0 0,42-28 405 0 0,-1 1 0 0 0,0 0 1 0 0,1-1-1 0 0,-1 1 0 0 0,1 0 1 0 0,-1-1-1 0 0,1 1 0 0 0,-1 0 1 0 0,1 0-1 0 0,-1 0 0 0 0,1 0 0 0 0,0-1 1 0 0,0 1-1 0 0,-1 0 0 0 0,1 0 1 0 0,0 0-1 0 0,0 0 0 0 0,0 0 0 0 0,0 0 1 0 0,0 0-1 0 0,0 0 0 0 0,0-1 1 0 0,0 1-1 0 0,0 0 0 0 0,1 2 1 0 0,0-1 160 0 0,0 1 1 0 0,0-1 0 0 0,0 1 0 0 0,1-1 0 0 0,-1 1-1 0 0,1-1 1 0 0,-1 0 0 0 0,1 0 0 0 0,3 3 0 0 0,-4-3-231 0 0,1-1 0 0 0,-1 1 0 0 0,1 0 0 0 0,0-1 0 0 0,-1 1 0 0 0,1-1 0 0 0,0 0 0 0 0,0 1 0 0 0,0-1 0 0 0,0 0 0 0 0,0 0 0 0 0,1-1 1 0 0,-1 1-1 0 0,0 0 0 0 0,0-1 0 0 0,1 1 0 0 0,-1-1 0 0 0,0 0 0 0 0,0 0 0 0 0,1 1 0 0 0,-1-2 0 0 0,0 1 0 0 0,1 0 0 0 0,3-1 0 0 0,9-7-36 0 0,20-11-1992 0 0,-15 4-3197 0 0,-12 8 599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6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5545 0 0,'-5'-5'370'0'0,"-9"-10"4459"0"0,10 17-2186 0 0,4 10-1215 0 0,12 121 765 0 0,0-45-5506 0 0,-11-51-2571 0 0,-2-27 1370 0 0</inkml:trace>
  <inkml:trace contextRef="#ctx0" brushRef="#br0" timeOffset="1">0 380 7482 0 0,'2'12'1038'0'0,"0"5"379"0"0,0 1-1 0 0,9 26 1 0 0,-11-41-1337 0 0,1 0-1 0 0,0 0 1 0 0,0-1 0 0 0,0 1-1 0 0,0 0 1 0 0,1 0 0 0 0,-1 0 0 0 0,1-1-1 0 0,0 1 1 0 0,0-1 0 0 0,0 0-1 0 0,0 1 1 0 0,0-1 0 0 0,0 0-1 0 0,0 0 1 0 0,1 0 0 0 0,-1 0-1 0 0,1-1 1 0 0,0 1 0 0 0,-1-1-1 0 0,6 3 1 0 0,-5-4-45 0 0,-1 0-1 0 0,1 0 1 0 0,0 0-1 0 0,-1 0 1 0 0,1-1 0 0 0,-1 1-1 0 0,1-1 1 0 0,-1 1-1 0 0,1-1 1 0 0,-1 0-1 0 0,0 0 1 0 0,1 0-1 0 0,-1 0 1 0 0,0 0 0 0 0,0-1-1 0 0,0 1 1 0 0,0-1-1 0 0,0 1 1 0 0,0-1-1 0 0,0 0 1 0 0,0 0 0 0 0,-1 0-1 0 0,1 0 1 0 0,-1 0-1 0 0,1 0 1 0 0,-1 0-1 0 0,0-1 1 0 0,0 1 0 0 0,0 0-1 0 0,1-3 1 0 0,2-4 187 0 0,-1 0-1 0 0,0 0 1 0 0,0 0 0 0 0,-1 0 0 0 0,0 0 0 0 0,1-17 0 0 0,-2 24-88 0 0,-1 0 0 0 0,0 0 0 0 0,0 0 1 0 0,0 0-1 0 0,0 0 0 0 0,0 0 0 0 0,0 0 1 0 0,-1 0-1 0 0,1 0 0 0 0,-1 0 0 0 0,1 0 1 0 0,-1 0-1 0 0,0 0 0 0 0,0 1 0 0 0,0-1 1 0 0,0 0-1 0 0,0 1 0 0 0,0-1 0 0 0,0 0 1 0 0,0 1-1 0 0,-1-1 0 0 0,1 1 0 0 0,-1 0 0 0 0,1-1 1 0 0,-1 1-1 0 0,1 0 0 0 0,-1 0 0 0 0,-2-1 1 0 0,1 1-38 0 0,0 1 1 0 0,1 0-1 0 0,-1-1 1 0 0,0 1-1 0 0,0 0 1 0 0,0 0-1 0 0,1 1 0 0 0,-1-1 1 0 0,0 1-1 0 0,0-1 1 0 0,1 1-1 0 0,-1 0 1 0 0,0 0-1 0 0,1 0 1 0 0,-1 0-1 0 0,1 1 1 0 0,-1-1-1 0 0,1 1 1 0 0,-4 2-1 0 0,1 1-38 0 0,0-1 0 0 0,0 1-1 0 0,0 0 1 0 0,1 0 0 0 0,-8 10-1 0 0,11-13-239 0 0,0-1-1 0 0,0 0 0 0 0,0 0 0 0 0,0 1 1 0 0,1-1-1 0 0,-1 1 0 0 0,0-1 0 0 0,1 1 0 0 0,-1-1 1 0 0,1 1-1 0 0,-1-1 0 0 0,1 1 0 0 0,0 0 1 0 0,0-1-1 0 0,-1 1 0 0 0,1-1 0 0 0,0 1 0 0 0,1 0 1 0 0,-1-1-1 0 0,0 1 0 0 0,0-1 0 0 0,1 1 1 0 0,-1 0-1 0 0,1-1 0 0 0,-1 1 0 0 0,1-1 1 0 0,0 0-1 0 0,-1 1 0 0 0,3 1 0 0 0,-1-2-900 0 0,0 0-1 0 0,0 0 1 0 0,0-1-1 0 0,0 1 0 0 0,0-1 1 0 0,1 0-1 0 0,-1 1 1 0 0,0-1-1 0 0,0 0 1 0 0,4-1-1 0 0,4-4-3458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10538 0 0,'1'-2'161'0'0,"-1"1"0"0"0,1 0 0 0 0,0 0 0 0 0,0 0-1 0 0,0 0 1 0 0,-1 0 0 0 0,1 0 0 0 0,0 0 0 0 0,0 0 0 0 0,1 0-1 0 0,-1 0 1 0 0,0 0 0 0 0,0 1 0 0 0,0-1 0 0 0,0 0 0 0 0,1 1 0 0 0,-1-1-1 0 0,0 1 1 0 0,1-1 0 0 0,-1 1 0 0 0,0 0 0 0 0,1 0 0 0 0,-1-1-1 0 0,1 1 1 0 0,2 0 0 0 0,43 2 710 0 0,-34-2-216 0 0,-8 1-538 0 0,5-2 269 0 0,1 2 1 0 0,-1-1 0 0 0,0 2 0 0 0,0-1-1 0 0,1 1 1 0 0,9 4 0 0 0,-17-5-324 0 0,0 1-1 0 0,0-1 1 0 0,0 1 0 0 0,0 0 0 0 0,-1 0 0 0 0,1 0 0 0 0,-1 0 0 0 0,1 1 0 0 0,-1-1 0 0 0,0 1-1 0 0,0-1 1 0 0,0 1 0 0 0,0 0 0 0 0,0 0 0 0 0,-1 0 0 0 0,1 0 0 0 0,-1 0 0 0 0,0 0 0 0 0,0 0-1 0 0,0 0 1 0 0,0 1 0 0 0,0-1 0 0 0,-1 4 0 0 0,2 2-736 0 0,-1 0 0 0 0,0 0 1 0 0,-1 1-1 0 0,0-1 0 0 0,0 0 0 0 0,-3 13 0 0 0,3-19 255 0 0,-1 0 1 0 0,1-1-1 0 0,-1 1 0 0 0,0-1 0 0 0,0 1 0 0 0,0-1 0 0 0,0 1 0 0 0,-1-1 0 0 0,1 0 0 0 0,-1 1 0 0 0,1-1 0 0 0,-1 0 0 0 0,0 0 0 0 0,0 0 0 0 0,0 0 1 0 0,0 0-1 0 0,0-1 0 0 0,0 1 0 0 0,0 0 0 0 0,-1-1 0 0 0,1 0 0 0 0,0 0 0 0 0,-1 1 0 0 0,-4 0 0 0 0,1-1-52 0 0,-35 9-236 0 0,29-7 2190 0 0,0-1 0 0 0,-25 0 0 0 0,6 4 7432 0 0,45-3-7424 0 0,2-2-1460 0 0,0 0 0 0 0,0-1 0 0 0,0-1-1 0 0,16-3 1 0 0,-12 1-1406 0 0,0-1-1 0 0,33-12 1 0 0,-55 17 1585 0 0,0 0 1 0 0,0 1 0 0 0,0-1 0 0 0,0 1 0 0 0,0-1 0 0 0,0 1 0 0 0,0 0 0 0 0,1-1 0 0 0,-1 1 0 0 0,0 0 0 0 0,1 0 0 0 0,0 0-1 0 0,-1 1 1 0 0,1-1 0 0 0,-1 3 0 0 0,-1 2 208 0 0,0 1-1 0 0,0 0 0 0 0,1 1 1 0 0,-2 14-1 0 0,2-12-551 0 0,1 1 0 0 0,1 0 1 0 0,1 15-1 0 0,-1-20-509 0 0,1-1 0 0 0,0 0 1 0 0,1 0-1 0 0,-1 0 1 0 0,1 0-1 0 0,5 10 1 0 0,0-4-5235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8698 0 0,'-2'2'1672'0'0,"4"5"-271"0"0,-2 0-249 0 0,0 3-304 0 0,-2 2-368 0 0,2 2-288 0 0,-1 0-128 0 0,1 0-120 0 0,0-2-208 0 0,1 1-296 0 0,1 0-496 0 0,-1-2-537 0 0,0-1-495 0 0,-1 0-3273 0 0</inkml:trace>
  <inkml:trace contextRef="#ctx0" brushRef="#br0" timeOffset="1">17 200 10322 0 0,'-5'21'3474'0'0,"2"-9"-2614"0"0,0 1 1 0 0,1 0 0 0 0,1 0 0 0 0,-1 0-1 0 0,2 12 1 0 0,0-23-850 0 0,0 0 0 0 0,0 0 0 0 0,0 0 0 0 0,1 0 0 0 0,-1-1 0 0 0,1 1 0 0 0,-1 0 0 0 0,1 0-1 0 0,-1-1 1 0 0,1 1 0 0 0,0 0 0 0 0,0-1 0 0 0,0 1 0 0 0,0-1 0 0 0,0 1 0 0 0,0-1 0 0 0,0 0 0 0 0,1 1 0 0 0,-1-1 0 0 0,0 0 0 0 0,1 0 0 0 0,-1 0 0 0 0,1 0 0 0 0,-1 0 0 0 0,1 0 0 0 0,0 0-1 0 0,-1 0 1 0 0,1-1 0 0 0,0 1 0 0 0,0-1 0 0 0,-1 1 0 0 0,1-1 0 0 0,0 0 0 0 0,0 0 0 0 0,0 0 0 0 0,0 0 0 0 0,-1 0 0 0 0,1 0 0 0 0,0 0 0 0 0,0 0 0 0 0,0-1 0 0 0,-1 1 0 0 0,3-1-1 0 0,6-2-271 0 0,0 0-1 0 0,0 0 0 0 0,0-1 1 0 0,16-9-1 0 0,-15 7-2277 0 0,0 1 1 0 0,23-8-1 0 0,-17 9-3529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15:30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7506 0 0,'0'-1'137'0'0,"0"1"0"0"0,0-1 1 0 0,0 1-1 0 0,0-1 1 0 0,0 0-1 0 0,0 1 1 0 0,0-1-1 0 0,0 1 1 0 0,0-1-1 0 0,1 1 0 0 0,-1-1 1 0 0,0 1-1 0 0,0 0 1 0 0,1-1-1 0 0,-1 1 1 0 0,0-1-1 0 0,0 1 1 0 0,1-1-1 0 0,-1 1 0 0 0,0 0 1 0 0,1-1-1 0 0,-1 1 1 0 0,1 0-1 0 0,-1-1 1 0 0,0 1-1 0 0,1 0 1 0 0,-1-1-1 0 0,1 1 0 0 0,-1 0 1 0 0,1 0-1 0 0,0-1 1 0 0,20 3 1750 0 0,28 20-1473 0 0,-38-16-130 0 0,1 0-409 0 0,32 13 157 0 0,-17-15-3437 0 0,-23-6 984 0 0</inkml:trace>
  <inkml:trace contextRef="#ctx0" brushRef="#br0" timeOffset="1">204 39 7666 0 0,'0'-1'202'0'0,"1"-1"0"0"0,0 1 1 0 0,-1 0-1 0 0,1 0 1 0 0,0 0-1 0 0,0 0 1 0 0,0 0-1 0 0,0 0 0 0 0,0 0 1 0 0,0 0-1 0 0,0 0 1 0 0,0 0-1 0 0,0 1 0 0 0,0-1 1 0 0,1 0-1 0 0,-1 1 1 0 0,0-1-1 0 0,0 1 1 0 0,1-1-1 0 0,-1 1 0 0 0,0 0 1 0 0,3-1-1 0 0,32 5 948 0 0,-33-3-1212 0 0,-1 0 0 0 0,1 0 0 0 0,-1 0 0 0 0,1-1 0 0 0,-1 1 0 0 0,1-1 0 0 0,-1 0 0 0 0,1 0 0 0 0,0 0 0 0 0,-1 0 0 0 0,1 0 0 0 0,-1-1 0 0 0,1 1 0 0 0,-1-1 0 0 0,1 0 0 0 0,-1 1 0 0 0,1-1 0 0 0,2-2 0 0 0,6-17-5159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14043 0 0,'-3'12'1968'0'0,"2"2"-663"0"0,-1 4-449 0 0,2 0-384 0 0,3-3-400 0 0,-2-1-576 0 0,2-1-720 0 0,1-2-1265 0 0,-11-7-1112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60 9730 0 0,'-1'0'164'0'0,"-1"-1"-1"0"0,1 0 1 0 0,0 0 0 0 0,0 0-1 0 0,0 0 1 0 0,0-1-1 0 0,0 1 1 0 0,0 0 0 0 0,0 0-1 0 0,1-1 1 0 0,-1 1-1 0 0,0 0 1 0 0,1-1 0 0 0,-1 1-1 0 0,1-1 1 0 0,-1 1-1 0 0,1-1 1 0 0,0 1 0 0 0,-1-1-1 0 0,1 1 1 0 0,0-1-1 0 0,0 1 1 0 0,0-1 0 0 0,1-2-1 0 0,0 3-38 0 0,0-1 0 0 0,0 1 0 0 0,0 0-1 0 0,0-1 1 0 0,0 1 0 0 0,0 0 0 0 0,1 0 0 0 0,-1 0-1 0 0,0 0 1 0 0,1 0 0 0 0,-1 0 0 0 0,1 0-1 0 0,0 1 1 0 0,-1-1 0 0 0,1 0 0 0 0,-1 1-1 0 0,4-1 1 0 0,6-2 71 0 0,-1 2 0 0 0,0-1 0 0 0,1 1 0 0 0,-1 1-1 0 0,1 0 1 0 0,10 2 0 0 0,-14-1-327 0 0,-1 0 0 0 0,1 1-1 0 0,0 0 1 0 0,-1 0 0 0 0,0 1-1 0 0,1 0 1 0 0,-1 0 0 0 0,0 0 0 0 0,10 8-1 0 0,-13-8-348 0 0,0 0-1 0 0,0 0 0 0 0,0 0 1 0 0,0 0-1 0 0,0 0 0 0 0,-1 0 1 0 0,1 1-1 0 0,-1-1 0 0 0,0 1 1 0 0,2 7-1 0 0,-2 1-2300 0 0,-5 1-2026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10698 0 0,'33'3'2209'0'0,"-20"-3"-1936"0"0,-1 0 0 0 0,1 2 0 0 0,-1 0 0 0 0,1 0 0 0 0,15 6 0 0 0,-26-7-238 0 0,1-1-1 0 0,-1 1 1 0 0,0 0-1 0 0,-1 0 1 0 0,1 1 0 0 0,0-1-1 0 0,0 0 1 0 0,0 0-1 0 0,-1 1 1 0 0,1 0-1 0 0,-1-1 1 0 0,1 1 0 0 0,-1 0-1 0 0,1-1 1 0 0,-1 1-1 0 0,0 0 1 0 0,0 0 0 0 0,0 0-1 0 0,0 0 1 0 0,0 0-1 0 0,-1 0 1 0 0,1 0-1 0 0,-1 1 1 0 0,1-1 0 0 0,-1 0-1 0 0,0 0 1 0 0,0 0-1 0 0,0 1 1 0 0,0-1 0 0 0,0 0-1 0 0,0 0 1 0 0,0 0-1 0 0,-1 1 1 0 0,1-1 0 0 0,-1 0-1 0 0,-1 3 1 0 0,1-3-32 0 0,1 0 1 0 0,-1 1 0 0 0,0-1 0 0 0,0 0-1 0 0,0 0 1 0 0,0 0 0 0 0,0 0 0 0 0,0 0-1 0 0,-1 0 1 0 0,1 0 0 0 0,-1 0 0 0 0,1 0-1 0 0,-1-1 1 0 0,0 1 0 0 0,0-1 0 0 0,0 1-1 0 0,0-1 1 0 0,0 1 0 0 0,0-1 0 0 0,0 0-1 0 0,0 0 1 0 0,0 0 0 0 0,0-1 0 0 0,-1 1-1 0 0,1 0 1 0 0,0-1 0 0 0,-5 1 0 0 0,3-1-42 0 0,-1 0 0 0 0,1 0 0 0 0,0-1 0 0 0,-1 0 0 0 0,1 1 0 0 0,0-2-1 0 0,0 1 1 0 0,-1 0 0 0 0,1-1 0 0 0,0 0 0 0 0,0 0 0 0 0,0 0 0 0 0,1 0 0 0 0,-5-3 0 0 0,52 19 2407 0 0,-24-7-2564 0 0,0-1-1 0 0,0-1 1 0 0,1 0 0 0 0,0-2-1 0 0,0 0 1 0 0,25 0 0 0 0,-30-1-2486 0 0,-16-1 2514 0 0,1-1 1 0 0,-1 0-1 0 0,0 0 0 0 0,0 0 1 0 0,1 0-1 0 0,-1 1 1 0 0,0-1-1 0 0,0 0 0 0 0,0 0 1 0 0,1 1-1 0 0,-1-1 1 0 0,0 0-1 0 0,0 0 0 0 0,0 1 1 0 0,0-1-1 0 0,0 0 1 0 0,0 1-1 0 0,1-1 0 0 0,-1 0 1 0 0,0 0-1 0 0,0 1 1 0 0,0-1-1 0 0,0 0 0 0 0,0 1 1 0 0,0-1-1 0 0,0 0 1 0 0,0 1-1 0 0,0-1 0 0 0,-1 1 1 0 0,-1 5-4955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8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99 216 6457 0 0,'-17'34'5151'0'0,"12"-24"-4533"0"0,0 0-1 0 0,0 0 0 0 0,-10 12 1 0 0,13-19-609 0 0,0 0 1 0 0,0-1-1 0 0,0 0 0 0 0,-1 1 1 0 0,1-1-1 0 0,-1 0 1 0 0,1-1-1 0 0,-1 1 0 0 0,0 0 1 0 0,0-1-1 0 0,0 1 1 0 0,0-1-1 0 0,0 0 0 0 0,0 0 1 0 0,0 0-1 0 0,-4 0 1 0 0,5-3 224 0 0,9-4 425 0 0,13-4 743 0 0,-10 7-1076 0 0,0 0 0 0 0,0 1 0 0 0,1 1 1 0 0,-1 0-1 0 0,1 0 0 0 0,0 1 0 0 0,17 2 0 0 0,40 8-2112 0 0,-25-3-3397 0 0,-35-7 1936 0 0</inkml:trace>
  <inkml:trace contextRef="#ctx0" brushRef="#br0" timeOffset="1">233 1 12475 0 0,'-5'5'2168'0'0,"1"2"-720"0"0,0 7-303 0 0,-1 5-265 0 0,4 7-368 0 0,0 4-280 0 0,-2 2-144 0 0,2-1-56 0 0,1 0 8 0 0,3-3-264 0 0,-1-3-400 0 0,2-2-568 0 0,2-7-865 0 0,-1-3-831 0 0,2-7 7 0 0,0-3-2880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9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8290 0 0,'0'0'57'0'0,"-1"0"1"0"0,1 0-1 0 0,0 0 1 0 0,0 0-1 0 0,0 0 0 0 0,0 0 1 0 0,0 0-1 0 0,0 0 1 0 0,-1 0-1 0 0,1 0 1 0 0,0 0-1 0 0,0-1 0 0 0,0 1 1 0 0,0 0-1 0 0,0 0 1 0 0,0 0-1 0 0,0 0 1 0 0,0 0-1 0 0,0 0 1 0 0,-1 0-1 0 0,1 0 0 0 0,0-1 1 0 0,0 1-1 0 0,0 0 1 0 0,0 0-1 0 0,0 0 1 0 0,0 0-1 0 0,0 0 1 0 0,0 0-1 0 0,0-1 0 0 0,0 1 1 0 0,0 0-1 0 0,0 0 1 0 0,0 0-1 0 0,0 0 1 0 0,0 0-1 0 0,0-1 0 0 0,0 1 1 0 0,0 0-1 0 0,0 0 1 0 0,0 0-1 0 0,0 0 1 0 0,0 0-1 0 0,1 0 1 0 0,-1-1-1 0 0,0 1 0 0 0,0 0 1 0 0,0 0-1 0 0,0 0 1 0 0,0 0-1 0 0,0 0 1 0 0,0 0-1 0 0,0 0 1 0 0,0 0-1 0 0,1 0 0 0 0,-1 0 1 0 0,0-1-1 0 0,0 1 1 0 0,0 0-1 0 0,0 0 1 0 0,1 0-1 0 0,12 0 1086 0 0,14 6-675 0 0,-19-4-307 0 0,-5 0-102 0 0,0-1 1 0 0,0 0-1 0 0,1 0 1 0 0,-1 0-1 0 0,0-1 0 0 0,1 1 1 0 0,-1-1-1 0 0,1 1 1 0 0,-1-1-1 0 0,1 0 0 0 0,-1-1 1 0 0,7 0-1 0 0,-10 1-36 0 0,0-1 0 0 0,0 1 0 0 0,0 0 0 0 0,0-1 0 0 0,0 1 0 0 0,0 0 0 0 0,0 0 0 0 0,0-1 0 0 0,-1 1 0 0 0,1 0 0 0 0,0 0 0 0 0,0-1 0 0 0,0 1 0 0 0,0 0 0 0 0,-1 0 0 0 0,1-1 0 0 0,0 1 0 0 0,0 0 0 0 0,0 0 0 0 0,-1 0 0 0 0,1 0 0 0 0,0-1-1 0 0,0 1 1 0 0,-1 0 0 0 0,1 0 0 0 0,0 0 0 0 0,0 0 0 0 0,-1 0 0 0 0,1 0 0 0 0,0 0 0 0 0,-1 0 0 0 0,1-1 0 0 0,0 1 0 0 0,0 0 0 0 0,-1 0 0 0 0,1 0 0 0 0,0 1 0 0 0,-1-1 0 0 0,1 0 0 0 0,0 0 0 0 0,-1 0 0 0 0,-15-3 851 0 0,14 3-778 0 0,0 0 0 0 0,0 1 0 0 0,0-1 0 0 0,1 0 0 0 0,-1 1 0 0 0,0 0 0 0 0,0-1 0 0 0,0 1 1 0 0,1 0-1 0 0,-1 0 0 0 0,0 0 0 0 0,1 0 0 0 0,-1 0 0 0 0,1 0 0 0 0,-1 0 0 0 0,1 0 0 0 0,0 1 0 0 0,-1-1 0 0 0,1 1 0 0 0,-2 2 0 0 0,1-1-21 0 0,1 1 0 0 0,-1 0 0 0 0,1-1 0 0 0,-1 1-1 0 0,1 0 1 0 0,1 0 0 0 0,-1-1 0 0 0,0 1 0 0 0,1 7 0 0 0,0-2-60 0 0,0 0 0 0 0,1 0 1 0 0,0 0-1 0 0,0 0 0 0 0,1 0 1 0 0,0-1-1 0 0,1 1 0 0 0,4 9 0 0 0,-5-13-52 0 0,1-1-1 0 0,0 0 1 0 0,-1 1 0 0 0,2-1-1 0 0,-1 0 1 0 0,0 0-1 0 0,1-1 1 0 0,0 1-1 0 0,0-1 1 0 0,0 0-1 0 0,0 0 1 0 0,0 0-1 0 0,1 0 1 0 0,-1-1-1 0 0,1 0 1 0 0,8 3-1 0 0,-9-4-420 0 0,-1 0 0 0 0,1 0 0 0 0,0-1-1 0 0,0 1 1 0 0,0-1 0 0 0,0 0 0 0 0,0 0-1 0 0,0-1 1 0 0,0 1 0 0 0,0-1 0 0 0,0 0-1 0 0,-1 0 1 0 0,1 0 0 0 0,5-2-1 0 0,-8 2 323 0 0,-1 1 0 0 0,1 0-1 0 0,0-1 1 0 0,0 1 0 0 0,-1-1-1 0 0,1 1 1 0 0,-1-1 0 0 0,1 0-1 0 0,0 1 1 0 0,-1-1 0 0 0,1 0-1 0 0,-1 1 1 0 0,1-1 0 0 0,-1 0-1 0 0,0 1 1 0 0,1-1 0 0 0,-1 0-1 0 0,0 0 1 0 0,1 0 0 0 0,-1 1-1 0 0,0-1 1 0 0,0 0 0 0 0,0 0-1 0 0,0 0 1 0 0,0 0 0 0 0,0-1-1 0 0,2-7-1196 0 0,8-5-2814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7434 0 0,'-12'47'7093'0'0,"-1"26"-4697"0"0,1-6-2033 0 0,10-59-260 0 0,1-7-125 0 0,1 1 0 0 0,0-1 0 0 0,-1 1 0 0 0,1-1 0 0 0,0 1 0 0 0,-1-1 1 0 0,1 1-1 0 0,0-1 0 0 0,0 1 0 0 0,0-1 0 0 0,1 1 0 0 0,-1 2 0 0 0,1-3-13 0 0,0-1 1 0 0,0 1-1 0 0,0 0 0 0 0,0-1 0 0 0,0 1 1 0 0,0-1-1 0 0,0 0 0 0 0,1 1 0 0 0,-1-1 0 0 0,0 0 1 0 0,0 0-1 0 0,0 0 0 0 0,0 1 0 0 0,0-1 1 0 0,1 0-1 0 0,-1 0 0 0 0,0-1 0 0 0,2 1 1 0 0,2 0 83 0 0,1 0-266 0 0,0 0 0 0 0,1 0 0 0 0,-1 0 0 0 0,0-1 0 0 0,0 0 0 0 0,0 0 1 0 0,8-3-1 0 0,-12 3 41 0 0,-1 0 1 0 0,1 0 0 0 0,0 0 0 0 0,-1-1 0 0 0,1 1-1 0 0,0-1 1 0 0,-1 1 0 0 0,0-1 0 0 0,1 1 0 0 0,-1-1-1 0 0,0 0 1 0 0,0 0 0 0 0,0 1 0 0 0,0-1 0 0 0,0 0-1 0 0,0 0 1 0 0,0 0 0 0 0,-1 0 0 0 0,1 0-1 0 0,-1-1 1 0 0,1 1 0 0 0,-1 0 0 0 0,0 0 0 0 0,0 0-1 0 0,0-3 1 0 0,-4-78-3611 0 0,1 46 13479 0 0,0 120-6794 0 0,-1-11-2870 0 0,5-61-783 0 0,-1 1 0 0 0,1-1-1 0 0,1 0 1 0 0,3 13 0 0 0,5-4-5274 0 0,-2-13 423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0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11 198 10082 0 0,'-3'-10'2297'0'0,"0"0"-1153"0"0,1-2-520 0 0,-1 2-296 0 0,3 4-200 0 0,1 2-296 0 0,2 2-568 0 0,1 0-760 0 0,-1 0-977 0 0</inkml:trace>
  <inkml:trace contextRef="#ctx0" brushRef="#br0" timeOffset="1">130 0 10546 0 0,'0'0'896'0'0,"3"2"-1128"0"0,1-1-248 0 0,0 0-280 0 0,-1 1-240 0 0,1-1-216 0 0,-1-1 55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10538 0 0,'2'-2'111'0'0,"0"0"-1"0"0,0 0 1 0 0,0 0 0 0 0,0 0-1 0 0,1 1 1 0 0,-1-1-1 0 0,1 1 1 0 0,-1 0-1 0 0,1-1 1 0 0,-1 1 0 0 0,1 0-1 0 0,0 1 1 0 0,-1-1-1 0 0,1 0 1 0 0,0 1-1 0 0,0-1 1 0 0,0 1-1 0 0,0 0 1 0 0,-1 0 0 0 0,1 0-1 0 0,0 0 1 0 0,0 1-1 0 0,0-1 1 0 0,-1 1-1 0 0,1 0 1 0 0,0 0 0 0 0,0 0-1 0 0,-1 0 1 0 0,1 0-1 0 0,4 3 1 0 0,-4-2-83 0 0,1-1 0 0 0,-1 1 1 0 0,0 0-1 0 0,0 0 0 0 0,0 1 0 0 0,0-1 0 0 0,0 0 1 0 0,0 1-1 0 0,-1 0 0 0 0,1 0 0 0 0,-1 0 1 0 0,0 0-1 0 0,0 0 0 0 0,0 0 0 0 0,0 0 0 0 0,0 1 1 0 0,-1-1-1 0 0,1 1 0 0 0,-1-1 0 0 0,0 1 0 0 0,0 0 1 0 0,-1-1-1 0 0,1 5 0 0 0,-1-4-30 0 0,-1 0-1 0 0,0-1 1 0 0,0 1-1 0 0,0 0 1 0 0,0-1-1 0 0,-1 1 1 0 0,0 0-1 0 0,1-1 1 0 0,-1 0-1 0 0,-5 7 1 0 0,6-8-10 0 0,-1 0-1 0 0,1 0 1 0 0,-1 0 0 0 0,0-1 0 0 0,0 1-1 0 0,0 0 1 0 0,0-1 0 0 0,0 1 0 0 0,0-1-1 0 0,0 0 1 0 0,0 0 0 0 0,0 0 0 0 0,-1 0-1 0 0,1 0 1 0 0,0 0 0 0 0,-1 0 0 0 0,1-1-1 0 0,-4 1 1 0 0,6-1 68 0 0,1 0 0 0 0,1 1-1 0 0,-1-1 1 0 0,1 1 0 0 0,-1-1-1 0 0,0 1 1 0 0,1 0 0 0 0,-1-1-1 0 0,0 1 1 0 0,1 0 0 0 0,-1 0-1 0 0,0 0 1 0 0,0 0 0 0 0,0 0-1 0 0,1 2 1 0 0,-1-3-56 0 0,-1 0 0 0 0,0 1 0 0 0,1-1 0 0 0,-1 1-1 0 0,0-1 1 0 0,1 0 0 0 0,-1 1 0 0 0,0-1 0 0 0,0 1 0 0 0,1-1 0 0 0,-1 1 0 0 0,0-1 0 0 0,0 1-1 0 0,0-1 1 0 0,0 1 0 0 0,0-1 0 0 0,0 1 0 0 0,0-1 0 0 0,0 1 0 0 0,0-1 0 0 0,0 1 0 0 0,0-1-1 0 0,0 1 1 0 0,0-1 0 0 0,0 1 0 0 0,0-1 0 0 0,0 1 0 0 0,0-1 0 0 0,-1 1 0 0 0,1-1 0 0 0,0 1 0 0 0,0-1-1 0 0,-1 1 1 0 0,1-1 0 0 0,0 1 0 0 0,-1-1 0 0 0,1 0 0 0 0,0 1 0 0 0,-1-1 0 0 0,1 0 0 0 0,-1 1-1 0 0,1-1 1 0 0,-1 0 0 0 0,1 1 0 0 0,0-1 0 0 0,-1 0 0 0 0,1 0 0 0 0,-2 1 0 0 0,-30 4-101 0 0,16-3-169 0 0,24-4 348 0 0,1 0 0 0 0,-1 0-1 0 0,0 1 1 0 0,1 1 0 0 0,-1-1 0 0 0,1 1 0 0 0,-1 1 0 0 0,1 0-1 0 0,-1 0 1 0 0,0 0 0 0 0,1 1 0 0 0,-1 1 0 0 0,0-1 0 0 0,0 1 0 0 0,9 5-1 0 0,-10-4-1522 0 0,0 0-1 0 0,1 0 1 0 0,-2 1-1 0 0,1 0 0 0 0,9 9 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8626 0 0,'1'4'580'0'0,"0"0"0"0"0,0 0 0 0 0,-1 0 0 0 0,1 0 0 0 0,-1 1 0 0 0,0-1 1 0 0,-1 0-1 0 0,1 0 0 0 0,-1 0 0 0 0,0 0 0 0 0,0 0 0 0 0,0 0 0 0 0,-3 8 0 0 0,3-10-575 0 0,0 0 0 0 0,0 0 1 0 0,0-1-1 0 0,0 1 0 0 0,-1 0 0 0 0,1 0 0 0 0,-1-1 0 0 0,1 1 0 0 0,-1-1 0 0 0,1 1 1 0 0,-1-1-1 0 0,0 0 0 0 0,0 1 0 0 0,0-1 0 0 0,1 0 0 0 0,-1 0 0 0 0,0 0 0 0 0,0-1 0 0 0,-1 1 1 0 0,1 0-1 0 0,0-1 0 0 0,0 1 0 0 0,0-1 0 0 0,0 0 0 0 0,0 0 0 0 0,-1 0 0 0 0,1 0 0 0 0,-4-1 1 0 0,82 2-249 0 0,-73-1 195 0 0,50 0-676 0 0,-28-8-1926 0 0,-24 7 2218 0 0,0 0-1 0 0,0 0 0 0 0,1 0 0 0 0,-1 0 0 0 0,0 0 0 0 0,0 0 0 0 0,0 0 0 0 0,0 0 0 0 0,0 0 0 0 0,0-1 1 0 0,0 1-1 0 0,0 0 0 0 0,0-3 0 0 0,4-6-4001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5T00:27:1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7650 0 0,'-2'6'10276'0'0,"3"17"-7578"0"0,2 29-2344 0 0,0-21-505 0 0,1 6 278 0 0,10 38-1 0 0,-12-65-1755 0 0,1 1 1 0 0,1 0-1 0 0,0-1 0 0 0,8 15 0 0 0,-8-20-2112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34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2A8CD343-2792-706C-7B6C-3C5AF0D3F68E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20DD0890-F113-615D-78BC-22E36FF09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3FE1082B-4D92-4045-B0EC-14B8B9854F9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1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D15473F7-5D39-BD99-F800-597CCBBDCAC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6B600D0-8340-C4F9-1BB8-8CE47B8AB93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4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9.xml"/><Relationship Id="rId18" Type="http://schemas.openxmlformats.org/officeDocument/2006/relationships/image" Target="../media/image160.png"/><Relationship Id="rId26" Type="http://schemas.openxmlformats.org/officeDocument/2006/relationships/image" Target="../media/image164.png"/><Relationship Id="rId39" Type="http://schemas.openxmlformats.org/officeDocument/2006/relationships/customXml" Target="../ink/ink162.xml"/><Relationship Id="rId21" Type="http://schemas.openxmlformats.org/officeDocument/2006/relationships/customXml" Target="../ink/ink153.xml"/><Relationship Id="rId34" Type="http://schemas.openxmlformats.org/officeDocument/2006/relationships/image" Target="../media/image168.png"/><Relationship Id="rId42" Type="http://schemas.openxmlformats.org/officeDocument/2006/relationships/image" Target="../media/image172.png"/><Relationship Id="rId47" Type="http://schemas.openxmlformats.org/officeDocument/2006/relationships/customXml" Target="../ink/ink166.xml"/><Relationship Id="rId50" Type="http://schemas.openxmlformats.org/officeDocument/2006/relationships/image" Target="../media/image176.png"/><Relationship Id="rId7" Type="http://schemas.openxmlformats.org/officeDocument/2006/relationships/customXml" Target="../ink/ink146.xml"/><Relationship Id="rId2" Type="http://schemas.openxmlformats.org/officeDocument/2006/relationships/image" Target="../media/image41.png"/><Relationship Id="rId16" Type="http://schemas.openxmlformats.org/officeDocument/2006/relationships/image" Target="../media/image159.png"/><Relationship Id="rId29" Type="http://schemas.openxmlformats.org/officeDocument/2006/relationships/customXml" Target="../ink/ink157.xml"/><Relationship Id="rId11" Type="http://schemas.openxmlformats.org/officeDocument/2006/relationships/customXml" Target="../ink/ink148.xml"/><Relationship Id="rId24" Type="http://schemas.openxmlformats.org/officeDocument/2006/relationships/image" Target="../media/image163.png"/><Relationship Id="rId32" Type="http://schemas.openxmlformats.org/officeDocument/2006/relationships/image" Target="../media/image167.png"/><Relationship Id="rId37" Type="http://schemas.openxmlformats.org/officeDocument/2006/relationships/customXml" Target="../ink/ink161.xml"/><Relationship Id="rId40" Type="http://schemas.openxmlformats.org/officeDocument/2006/relationships/image" Target="../media/image171.png"/><Relationship Id="rId45" Type="http://schemas.openxmlformats.org/officeDocument/2006/relationships/customXml" Target="../ink/ink165.xml"/><Relationship Id="rId5" Type="http://schemas.openxmlformats.org/officeDocument/2006/relationships/customXml" Target="../ink/ink145.xml"/><Relationship Id="rId15" Type="http://schemas.openxmlformats.org/officeDocument/2006/relationships/customXml" Target="../ink/ink150.xml"/><Relationship Id="rId23" Type="http://schemas.openxmlformats.org/officeDocument/2006/relationships/customXml" Target="../ink/ink154.xml"/><Relationship Id="rId28" Type="http://schemas.openxmlformats.org/officeDocument/2006/relationships/image" Target="../media/image165.png"/><Relationship Id="rId36" Type="http://schemas.openxmlformats.org/officeDocument/2006/relationships/image" Target="../media/image169.png"/><Relationship Id="rId49" Type="http://schemas.openxmlformats.org/officeDocument/2006/relationships/customXml" Target="../ink/ink167.xml"/><Relationship Id="rId10" Type="http://schemas.openxmlformats.org/officeDocument/2006/relationships/image" Target="../media/image156.png"/><Relationship Id="rId19" Type="http://schemas.openxmlformats.org/officeDocument/2006/relationships/customXml" Target="../ink/ink152.xml"/><Relationship Id="rId31" Type="http://schemas.openxmlformats.org/officeDocument/2006/relationships/customXml" Target="../ink/ink158.xml"/><Relationship Id="rId44" Type="http://schemas.openxmlformats.org/officeDocument/2006/relationships/image" Target="../media/image173.png"/><Relationship Id="rId4" Type="http://schemas.openxmlformats.org/officeDocument/2006/relationships/image" Target="../media/image153.png"/><Relationship Id="rId9" Type="http://schemas.openxmlformats.org/officeDocument/2006/relationships/customXml" Target="../ink/ink147.xml"/><Relationship Id="rId14" Type="http://schemas.openxmlformats.org/officeDocument/2006/relationships/image" Target="../media/image158.png"/><Relationship Id="rId22" Type="http://schemas.openxmlformats.org/officeDocument/2006/relationships/image" Target="../media/image162.png"/><Relationship Id="rId27" Type="http://schemas.openxmlformats.org/officeDocument/2006/relationships/customXml" Target="../ink/ink156.xml"/><Relationship Id="rId30" Type="http://schemas.openxmlformats.org/officeDocument/2006/relationships/image" Target="../media/image166.png"/><Relationship Id="rId35" Type="http://schemas.openxmlformats.org/officeDocument/2006/relationships/customXml" Target="../ink/ink160.xml"/><Relationship Id="rId43" Type="http://schemas.openxmlformats.org/officeDocument/2006/relationships/customXml" Target="../ink/ink164.xml"/><Relationship Id="rId48" Type="http://schemas.openxmlformats.org/officeDocument/2006/relationships/image" Target="../media/image175.png"/><Relationship Id="rId8" Type="http://schemas.openxmlformats.org/officeDocument/2006/relationships/image" Target="../media/image155.png"/><Relationship Id="rId3" Type="http://schemas.openxmlformats.org/officeDocument/2006/relationships/customXml" Target="../ink/ink144.xml"/><Relationship Id="rId12" Type="http://schemas.openxmlformats.org/officeDocument/2006/relationships/image" Target="../media/image157.png"/><Relationship Id="rId17" Type="http://schemas.openxmlformats.org/officeDocument/2006/relationships/customXml" Target="../ink/ink151.xml"/><Relationship Id="rId25" Type="http://schemas.openxmlformats.org/officeDocument/2006/relationships/customXml" Target="../ink/ink155.xml"/><Relationship Id="rId33" Type="http://schemas.openxmlformats.org/officeDocument/2006/relationships/customXml" Target="../ink/ink159.xml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20" Type="http://schemas.openxmlformats.org/officeDocument/2006/relationships/image" Target="../media/image161.png"/><Relationship Id="rId41" Type="http://schemas.openxmlformats.org/officeDocument/2006/relationships/customXml" Target="../ink/ink1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173.xml"/><Relationship Id="rId18" Type="http://schemas.openxmlformats.org/officeDocument/2006/relationships/image" Target="../media/image185.png"/><Relationship Id="rId26" Type="http://schemas.openxmlformats.org/officeDocument/2006/relationships/image" Target="../media/image189.png"/><Relationship Id="rId3" Type="http://schemas.openxmlformats.org/officeDocument/2006/relationships/customXml" Target="../ink/ink168.xml"/><Relationship Id="rId21" Type="http://schemas.openxmlformats.org/officeDocument/2006/relationships/customXml" Target="../ink/ink177.xml"/><Relationship Id="rId7" Type="http://schemas.openxmlformats.org/officeDocument/2006/relationships/customXml" Target="../ink/ink170.xml"/><Relationship Id="rId12" Type="http://schemas.openxmlformats.org/officeDocument/2006/relationships/image" Target="../media/image182.png"/><Relationship Id="rId17" Type="http://schemas.openxmlformats.org/officeDocument/2006/relationships/customXml" Target="../ink/ink175.xml"/><Relationship Id="rId25" Type="http://schemas.openxmlformats.org/officeDocument/2006/relationships/customXml" Target="../ink/ink179.xml"/><Relationship Id="rId2" Type="http://schemas.openxmlformats.org/officeDocument/2006/relationships/image" Target="../media/image42.jpeg"/><Relationship Id="rId16" Type="http://schemas.openxmlformats.org/officeDocument/2006/relationships/image" Target="../media/image184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customXml" Target="../ink/ink172.xml"/><Relationship Id="rId24" Type="http://schemas.openxmlformats.org/officeDocument/2006/relationships/image" Target="../media/image188.png"/><Relationship Id="rId5" Type="http://schemas.openxmlformats.org/officeDocument/2006/relationships/customXml" Target="../ink/ink169.xml"/><Relationship Id="rId15" Type="http://schemas.openxmlformats.org/officeDocument/2006/relationships/customXml" Target="../ink/ink174.xml"/><Relationship Id="rId23" Type="http://schemas.openxmlformats.org/officeDocument/2006/relationships/customXml" Target="../ink/ink178.xml"/><Relationship Id="rId28" Type="http://schemas.openxmlformats.org/officeDocument/2006/relationships/image" Target="../media/image190.png"/><Relationship Id="rId10" Type="http://schemas.openxmlformats.org/officeDocument/2006/relationships/image" Target="../media/image181.png"/><Relationship Id="rId19" Type="http://schemas.openxmlformats.org/officeDocument/2006/relationships/customXml" Target="../ink/ink176.xml"/><Relationship Id="rId4" Type="http://schemas.openxmlformats.org/officeDocument/2006/relationships/image" Target="../media/image178.png"/><Relationship Id="rId9" Type="http://schemas.openxmlformats.org/officeDocument/2006/relationships/customXml" Target="../ink/ink171.xml"/><Relationship Id="rId14" Type="http://schemas.openxmlformats.org/officeDocument/2006/relationships/image" Target="../media/image183.png"/><Relationship Id="rId22" Type="http://schemas.openxmlformats.org/officeDocument/2006/relationships/image" Target="../media/image187.png"/><Relationship Id="rId27" Type="http://schemas.openxmlformats.org/officeDocument/2006/relationships/customXml" Target="../ink/ink18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customXml" Target="../ink/ink18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customXml" Target="../ink/ink187.xml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201.png"/><Relationship Id="rId2" Type="http://schemas.openxmlformats.org/officeDocument/2006/relationships/image" Target="../media/image15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customXml" Target="../ink/ink186.xml"/><Relationship Id="rId5" Type="http://schemas.openxmlformats.org/officeDocument/2006/relationships/customXml" Target="../ink/ink183.xml"/><Relationship Id="rId15" Type="http://schemas.openxmlformats.org/officeDocument/2006/relationships/customXml" Target="../ink/ink188.xml"/><Relationship Id="rId10" Type="http://schemas.openxmlformats.org/officeDocument/2006/relationships/image" Target="../media/image200.png"/><Relationship Id="rId4" Type="http://schemas.openxmlformats.org/officeDocument/2006/relationships/image" Target="../media/image197.png"/><Relationship Id="rId9" Type="http://schemas.openxmlformats.org/officeDocument/2006/relationships/customXml" Target="../ink/ink185.xml"/><Relationship Id="rId14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6.png"/><Relationship Id="rId21" Type="http://schemas.openxmlformats.org/officeDocument/2006/relationships/customXml" Target="../ink/ink198.xml"/><Relationship Id="rId42" Type="http://schemas.openxmlformats.org/officeDocument/2006/relationships/image" Target="../media/image224.png"/><Relationship Id="rId47" Type="http://schemas.openxmlformats.org/officeDocument/2006/relationships/customXml" Target="../ink/ink211.xml"/><Relationship Id="rId63" Type="http://schemas.openxmlformats.org/officeDocument/2006/relationships/customXml" Target="../ink/ink219.xml"/><Relationship Id="rId68" Type="http://schemas.openxmlformats.org/officeDocument/2006/relationships/image" Target="../media/image237.png"/><Relationship Id="rId84" Type="http://schemas.openxmlformats.org/officeDocument/2006/relationships/image" Target="../media/image245.png"/><Relationship Id="rId89" Type="http://schemas.openxmlformats.org/officeDocument/2006/relationships/customXml" Target="../ink/ink232.xml"/><Relationship Id="rId16" Type="http://schemas.openxmlformats.org/officeDocument/2006/relationships/image" Target="../media/image211.png"/><Relationship Id="rId11" Type="http://schemas.openxmlformats.org/officeDocument/2006/relationships/customXml" Target="../ink/ink193.xml"/><Relationship Id="rId32" Type="http://schemas.openxmlformats.org/officeDocument/2006/relationships/image" Target="../media/image219.png"/><Relationship Id="rId37" Type="http://schemas.openxmlformats.org/officeDocument/2006/relationships/customXml" Target="../ink/ink206.xml"/><Relationship Id="rId53" Type="http://schemas.openxmlformats.org/officeDocument/2006/relationships/customXml" Target="../ink/ink214.xml"/><Relationship Id="rId58" Type="http://schemas.openxmlformats.org/officeDocument/2006/relationships/image" Target="../media/image232.png"/><Relationship Id="rId74" Type="http://schemas.openxmlformats.org/officeDocument/2006/relationships/image" Target="../media/image240.png"/><Relationship Id="rId79" Type="http://schemas.openxmlformats.org/officeDocument/2006/relationships/customXml" Target="../ink/ink227.xml"/><Relationship Id="rId5" Type="http://schemas.openxmlformats.org/officeDocument/2006/relationships/customXml" Target="../ink/ink190.xml"/><Relationship Id="rId90" Type="http://schemas.openxmlformats.org/officeDocument/2006/relationships/image" Target="../media/image248.png"/><Relationship Id="rId95" Type="http://schemas.openxmlformats.org/officeDocument/2006/relationships/customXml" Target="../ink/ink235.xml"/><Relationship Id="rId22" Type="http://schemas.openxmlformats.org/officeDocument/2006/relationships/image" Target="../media/image214.png"/><Relationship Id="rId27" Type="http://schemas.openxmlformats.org/officeDocument/2006/relationships/customXml" Target="../ink/ink201.xml"/><Relationship Id="rId43" Type="http://schemas.openxmlformats.org/officeDocument/2006/relationships/customXml" Target="../ink/ink209.xml"/><Relationship Id="rId48" Type="http://schemas.openxmlformats.org/officeDocument/2006/relationships/image" Target="../media/image227.png"/><Relationship Id="rId64" Type="http://schemas.openxmlformats.org/officeDocument/2006/relationships/image" Target="../media/image235.png"/><Relationship Id="rId69" Type="http://schemas.openxmlformats.org/officeDocument/2006/relationships/customXml" Target="../ink/ink222.xml"/><Relationship Id="rId80" Type="http://schemas.openxmlformats.org/officeDocument/2006/relationships/image" Target="../media/image243.png"/><Relationship Id="rId85" Type="http://schemas.openxmlformats.org/officeDocument/2006/relationships/customXml" Target="../ink/ink230.xml"/><Relationship Id="rId3" Type="http://schemas.openxmlformats.org/officeDocument/2006/relationships/customXml" Target="../ink/ink189.xml"/><Relationship Id="rId12" Type="http://schemas.openxmlformats.org/officeDocument/2006/relationships/image" Target="../media/image209.png"/><Relationship Id="rId17" Type="http://schemas.openxmlformats.org/officeDocument/2006/relationships/customXml" Target="../ink/ink196.xml"/><Relationship Id="rId25" Type="http://schemas.openxmlformats.org/officeDocument/2006/relationships/customXml" Target="../ink/ink200.xml"/><Relationship Id="rId33" Type="http://schemas.openxmlformats.org/officeDocument/2006/relationships/customXml" Target="../ink/ink204.xml"/><Relationship Id="rId38" Type="http://schemas.openxmlformats.org/officeDocument/2006/relationships/image" Target="../media/image222.png"/><Relationship Id="rId46" Type="http://schemas.openxmlformats.org/officeDocument/2006/relationships/image" Target="../media/image226.png"/><Relationship Id="rId59" Type="http://schemas.openxmlformats.org/officeDocument/2006/relationships/customXml" Target="../ink/ink217.xml"/><Relationship Id="rId67" Type="http://schemas.openxmlformats.org/officeDocument/2006/relationships/customXml" Target="../ink/ink221.xml"/><Relationship Id="rId20" Type="http://schemas.openxmlformats.org/officeDocument/2006/relationships/image" Target="../media/image213.png"/><Relationship Id="rId41" Type="http://schemas.openxmlformats.org/officeDocument/2006/relationships/customXml" Target="../ink/ink208.xml"/><Relationship Id="rId54" Type="http://schemas.openxmlformats.org/officeDocument/2006/relationships/image" Target="../media/image230.png"/><Relationship Id="rId62" Type="http://schemas.openxmlformats.org/officeDocument/2006/relationships/image" Target="../media/image234.png"/><Relationship Id="rId70" Type="http://schemas.openxmlformats.org/officeDocument/2006/relationships/image" Target="../media/image238.png"/><Relationship Id="rId75" Type="http://schemas.openxmlformats.org/officeDocument/2006/relationships/customXml" Target="../ink/ink225.xml"/><Relationship Id="rId83" Type="http://schemas.openxmlformats.org/officeDocument/2006/relationships/customXml" Target="../ink/ink229.xml"/><Relationship Id="rId88" Type="http://schemas.openxmlformats.org/officeDocument/2006/relationships/image" Target="../media/image247.png"/><Relationship Id="rId91" Type="http://schemas.openxmlformats.org/officeDocument/2006/relationships/customXml" Target="../ink/ink233.xml"/><Relationship Id="rId9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5" Type="http://schemas.openxmlformats.org/officeDocument/2006/relationships/customXml" Target="../ink/ink195.xml"/><Relationship Id="rId23" Type="http://schemas.openxmlformats.org/officeDocument/2006/relationships/customXml" Target="../ink/ink199.xml"/><Relationship Id="rId28" Type="http://schemas.openxmlformats.org/officeDocument/2006/relationships/image" Target="../media/image217.png"/><Relationship Id="rId36" Type="http://schemas.openxmlformats.org/officeDocument/2006/relationships/image" Target="../media/image221.png"/><Relationship Id="rId49" Type="http://schemas.openxmlformats.org/officeDocument/2006/relationships/customXml" Target="../ink/ink212.xml"/><Relationship Id="rId57" Type="http://schemas.openxmlformats.org/officeDocument/2006/relationships/customXml" Target="../ink/ink216.xml"/><Relationship Id="rId10" Type="http://schemas.openxmlformats.org/officeDocument/2006/relationships/image" Target="../media/image208.png"/><Relationship Id="rId31" Type="http://schemas.openxmlformats.org/officeDocument/2006/relationships/customXml" Target="../ink/ink203.xml"/><Relationship Id="rId44" Type="http://schemas.openxmlformats.org/officeDocument/2006/relationships/image" Target="../media/image225.png"/><Relationship Id="rId52" Type="http://schemas.openxmlformats.org/officeDocument/2006/relationships/image" Target="../media/image229.png"/><Relationship Id="rId60" Type="http://schemas.openxmlformats.org/officeDocument/2006/relationships/image" Target="../media/image233.png"/><Relationship Id="rId65" Type="http://schemas.openxmlformats.org/officeDocument/2006/relationships/customXml" Target="../ink/ink220.xml"/><Relationship Id="rId73" Type="http://schemas.openxmlformats.org/officeDocument/2006/relationships/customXml" Target="../ink/ink224.xml"/><Relationship Id="rId78" Type="http://schemas.openxmlformats.org/officeDocument/2006/relationships/image" Target="../media/image242.png"/><Relationship Id="rId81" Type="http://schemas.openxmlformats.org/officeDocument/2006/relationships/customXml" Target="../ink/ink228.xml"/><Relationship Id="rId86" Type="http://schemas.openxmlformats.org/officeDocument/2006/relationships/image" Target="../media/image246.png"/><Relationship Id="rId94" Type="http://schemas.openxmlformats.org/officeDocument/2006/relationships/image" Target="../media/image250.png"/><Relationship Id="rId4" Type="http://schemas.openxmlformats.org/officeDocument/2006/relationships/image" Target="../media/image205.png"/><Relationship Id="rId9" Type="http://schemas.openxmlformats.org/officeDocument/2006/relationships/customXml" Target="../ink/ink192.xml"/><Relationship Id="rId13" Type="http://schemas.openxmlformats.org/officeDocument/2006/relationships/customXml" Target="../ink/ink194.xml"/><Relationship Id="rId18" Type="http://schemas.openxmlformats.org/officeDocument/2006/relationships/image" Target="../media/image212.png"/><Relationship Id="rId39" Type="http://schemas.openxmlformats.org/officeDocument/2006/relationships/customXml" Target="../ink/ink207.xml"/><Relationship Id="rId34" Type="http://schemas.openxmlformats.org/officeDocument/2006/relationships/image" Target="../media/image220.png"/><Relationship Id="rId50" Type="http://schemas.openxmlformats.org/officeDocument/2006/relationships/image" Target="../media/image228.png"/><Relationship Id="rId55" Type="http://schemas.openxmlformats.org/officeDocument/2006/relationships/customXml" Target="../ink/ink215.xml"/><Relationship Id="rId76" Type="http://schemas.openxmlformats.org/officeDocument/2006/relationships/image" Target="../media/image241.png"/><Relationship Id="rId97" Type="http://schemas.openxmlformats.org/officeDocument/2006/relationships/customXml" Target="../ink/ink236.xml"/><Relationship Id="rId7" Type="http://schemas.openxmlformats.org/officeDocument/2006/relationships/customXml" Target="../ink/ink191.xml"/><Relationship Id="rId71" Type="http://schemas.openxmlformats.org/officeDocument/2006/relationships/customXml" Target="../ink/ink223.xml"/><Relationship Id="rId92" Type="http://schemas.openxmlformats.org/officeDocument/2006/relationships/image" Target="../media/image249.png"/><Relationship Id="rId2" Type="http://schemas.openxmlformats.org/officeDocument/2006/relationships/image" Target="../media/image177.png"/><Relationship Id="rId29" Type="http://schemas.openxmlformats.org/officeDocument/2006/relationships/customXml" Target="../ink/ink202.xml"/><Relationship Id="rId24" Type="http://schemas.openxmlformats.org/officeDocument/2006/relationships/image" Target="../media/image215.png"/><Relationship Id="rId40" Type="http://schemas.openxmlformats.org/officeDocument/2006/relationships/image" Target="../media/image223.png"/><Relationship Id="rId45" Type="http://schemas.openxmlformats.org/officeDocument/2006/relationships/customXml" Target="../ink/ink210.xml"/><Relationship Id="rId66" Type="http://schemas.openxmlformats.org/officeDocument/2006/relationships/image" Target="../media/image236.png"/><Relationship Id="rId87" Type="http://schemas.openxmlformats.org/officeDocument/2006/relationships/customXml" Target="../ink/ink231.xml"/><Relationship Id="rId61" Type="http://schemas.openxmlformats.org/officeDocument/2006/relationships/customXml" Target="../ink/ink218.xml"/><Relationship Id="rId82" Type="http://schemas.openxmlformats.org/officeDocument/2006/relationships/image" Target="../media/image244.png"/><Relationship Id="rId19" Type="http://schemas.openxmlformats.org/officeDocument/2006/relationships/customXml" Target="../ink/ink197.xml"/><Relationship Id="rId14" Type="http://schemas.openxmlformats.org/officeDocument/2006/relationships/image" Target="../media/image210.png"/><Relationship Id="rId30" Type="http://schemas.openxmlformats.org/officeDocument/2006/relationships/image" Target="../media/image218.png"/><Relationship Id="rId35" Type="http://schemas.openxmlformats.org/officeDocument/2006/relationships/customXml" Target="../ink/ink205.xml"/><Relationship Id="rId56" Type="http://schemas.openxmlformats.org/officeDocument/2006/relationships/image" Target="../media/image231.png"/><Relationship Id="rId77" Type="http://schemas.openxmlformats.org/officeDocument/2006/relationships/customXml" Target="../ink/ink226.xml"/><Relationship Id="rId8" Type="http://schemas.openxmlformats.org/officeDocument/2006/relationships/image" Target="../media/image207.png"/><Relationship Id="rId51" Type="http://schemas.openxmlformats.org/officeDocument/2006/relationships/customXml" Target="../ink/ink213.xml"/><Relationship Id="rId72" Type="http://schemas.openxmlformats.org/officeDocument/2006/relationships/image" Target="../media/image239.png"/><Relationship Id="rId93" Type="http://schemas.openxmlformats.org/officeDocument/2006/relationships/customXml" Target="../ink/ink234.xml"/><Relationship Id="rId98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4.xml"/><Relationship Id="rId299" Type="http://schemas.openxmlformats.org/officeDocument/2006/relationships/customXml" Target="../ink/ink385.xml"/><Relationship Id="rId21" Type="http://schemas.openxmlformats.org/officeDocument/2006/relationships/customXml" Target="../ink/ink246.xml"/><Relationship Id="rId63" Type="http://schemas.openxmlformats.org/officeDocument/2006/relationships/customXml" Target="../ink/ink267.xml"/><Relationship Id="rId159" Type="http://schemas.openxmlformats.org/officeDocument/2006/relationships/customXml" Target="../ink/ink315.xml"/><Relationship Id="rId324" Type="http://schemas.openxmlformats.org/officeDocument/2006/relationships/image" Target="../media/image414.png"/><Relationship Id="rId170" Type="http://schemas.openxmlformats.org/officeDocument/2006/relationships/image" Target="../media/image337.png"/><Relationship Id="rId226" Type="http://schemas.openxmlformats.org/officeDocument/2006/relationships/image" Target="../media/image365.png"/><Relationship Id="rId268" Type="http://schemas.openxmlformats.org/officeDocument/2006/relationships/image" Target="../media/image386.png"/><Relationship Id="rId32" Type="http://schemas.openxmlformats.org/officeDocument/2006/relationships/image" Target="../media/image268.png"/><Relationship Id="rId74" Type="http://schemas.openxmlformats.org/officeDocument/2006/relationships/image" Target="../media/image289.png"/><Relationship Id="rId128" Type="http://schemas.openxmlformats.org/officeDocument/2006/relationships/image" Target="../media/image316.png"/><Relationship Id="rId335" Type="http://schemas.openxmlformats.org/officeDocument/2006/relationships/customXml" Target="../ink/ink403.xml"/><Relationship Id="rId5" Type="http://schemas.openxmlformats.org/officeDocument/2006/relationships/customXml" Target="../ink/ink238.xml"/><Relationship Id="rId181" Type="http://schemas.openxmlformats.org/officeDocument/2006/relationships/customXml" Target="../ink/ink326.xml"/><Relationship Id="rId237" Type="http://schemas.openxmlformats.org/officeDocument/2006/relationships/customXml" Target="../ink/ink354.xml"/><Relationship Id="rId279" Type="http://schemas.openxmlformats.org/officeDocument/2006/relationships/customXml" Target="../ink/ink375.xml"/><Relationship Id="rId43" Type="http://schemas.openxmlformats.org/officeDocument/2006/relationships/customXml" Target="../ink/ink257.xml"/><Relationship Id="rId139" Type="http://schemas.openxmlformats.org/officeDocument/2006/relationships/customXml" Target="../ink/ink305.xml"/><Relationship Id="rId290" Type="http://schemas.openxmlformats.org/officeDocument/2006/relationships/image" Target="../media/image397.png"/><Relationship Id="rId304" Type="http://schemas.openxmlformats.org/officeDocument/2006/relationships/image" Target="../media/image404.png"/><Relationship Id="rId346" Type="http://schemas.openxmlformats.org/officeDocument/2006/relationships/image" Target="../media/image425.png"/><Relationship Id="rId85" Type="http://schemas.openxmlformats.org/officeDocument/2006/relationships/customXml" Target="../ink/ink278.xml"/><Relationship Id="rId150" Type="http://schemas.openxmlformats.org/officeDocument/2006/relationships/image" Target="../media/image327.png"/><Relationship Id="rId192" Type="http://schemas.openxmlformats.org/officeDocument/2006/relationships/image" Target="../media/image348.png"/><Relationship Id="rId206" Type="http://schemas.openxmlformats.org/officeDocument/2006/relationships/image" Target="../media/image355.png"/><Relationship Id="rId248" Type="http://schemas.openxmlformats.org/officeDocument/2006/relationships/image" Target="../media/image376.png"/><Relationship Id="rId12" Type="http://schemas.openxmlformats.org/officeDocument/2006/relationships/image" Target="../media/image258.png"/><Relationship Id="rId108" Type="http://schemas.openxmlformats.org/officeDocument/2006/relationships/image" Target="../media/image306.png"/><Relationship Id="rId315" Type="http://schemas.openxmlformats.org/officeDocument/2006/relationships/customXml" Target="../ink/ink393.xml"/><Relationship Id="rId54" Type="http://schemas.openxmlformats.org/officeDocument/2006/relationships/image" Target="../media/image279.png"/><Relationship Id="rId96" Type="http://schemas.openxmlformats.org/officeDocument/2006/relationships/image" Target="../media/image300.png"/><Relationship Id="rId161" Type="http://schemas.openxmlformats.org/officeDocument/2006/relationships/customXml" Target="../ink/ink316.xml"/><Relationship Id="rId217" Type="http://schemas.openxmlformats.org/officeDocument/2006/relationships/customXml" Target="../ink/ink344.xml"/><Relationship Id="rId259" Type="http://schemas.openxmlformats.org/officeDocument/2006/relationships/customXml" Target="../ink/ink365.xml"/><Relationship Id="rId23" Type="http://schemas.openxmlformats.org/officeDocument/2006/relationships/customXml" Target="../ink/ink247.xml"/><Relationship Id="rId119" Type="http://schemas.openxmlformats.org/officeDocument/2006/relationships/customXml" Target="../ink/ink295.xml"/><Relationship Id="rId270" Type="http://schemas.openxmlformats.org/officeDocument/2006/relationships/image" Target="../media/image387.png"/><Relationship Id="rId326" Type="http://schemas.openxmlformats.org/officeDocument/2006/relationships/image" Target="../media/image415.png"/><Relationship Id="rId65" Type="http://schemas.openxmlformats.org/officeDocument/2006/relationships/customXml" Target="../ink/ink268.xml"/><Relationship Id="rId130" Type="http://schemas.openxmlformats.org/officeDocument/2006/relationships/image" Target="../media/image317.png"/><Relationship Id="rId172" Type="http://schemas.openxmlformats.org/officeDocument/2006/relationships/image" Target="../media/image338.png"/><Relationship Id="rId228" Type="http://schemas.openxmlformats.org/officeDocument/2006/relationships/image" Target="../media/image366.png"/><Relationship Id="rId281" Type="http://schemas.openxmlformats.org/officeDocument/2006/relationships/customXml" Target="../ink/ink376.xml"/><Relationship Id="rId337" Type="http://schemas.openxmlformats.org/officeDocument/2006/relationships/customXml" Target="../ink/ink404.xml"/><Relationship Id="rId34" Type="http://schemas.openxmlformats.org/officeDocument/2006/relationships/image" Target="../media/image269.png"/><Relationship Id="rId76" Type="http://schemas.openxmlformats.org/officeDocument/2006/relationships/image" Target="../media/image290.png"/><Relationship Id="rId141" Type="http://schemas.openxmlformats.org/officeDocument/2006/relationships/customXml" Target="../ink/ink306.xml"/><Relationship Id="rId7" Type="http://schemas.openxmlformats.org/officeDocument/2006/relationships/customXml" Target="../ink/ink239.xml"/><Relationship Id="rId183" Type="http://schemas.openxmlformats.org/officeDocument/2006/relationships/customXml" Target="../ink/ink327.xml"/><Relationship Id="rId239" Type="http://schemas.openxmlformats.org/officeDocument/2006/relationships/customXml" Target="../ink/ink355.xml"/><Relationship Id="rId250" Type="http://schemas.openxmlformats.org/officeDocument/2006/relationships/image" Target="../media/image377.png"/><Relationship Id="rId292" Type="http://schemas.openxmlformats.org/officeDocument/2006/relationships/image" Target="../media/image398.png"/><Relationship Id="rId306" Type="http://schemas.openxmlformats.org/officeDocument/2006/relationships/image" Target="../media/image405.png"/><Relationship Id="rId45" Type="http://schemas.openxmlformats.org/officeDocument/2006/relationships/customXml" Target="../ink/ink258.xml"/><Relationship Id="rId87" Type="http://schemas.openxmlformats.org/officeDocument/2006/relationships/customXml" Target="../ink/ink279.xml"/><Relationship Id="rId110" Type="http://schemas.openxmlformats.org/officeDocument/2006/relationships/image" Target="../media/image307.png"/><Relationship Id="rId348" Type="http://schemas.openxmlformats.org/officeDocument/2006/relationships/image" Target="../media/image426.png"/><Relationship Id="rId152" Type="http://schemas.openxmlformats.org/officeDocument/2006/relationships/image" Target="../media/image328.png"/><Relationship Id="rId194" Type="http://schemas.openxmlformats.org/officeDocument/2006/relationships/image" Target="../media/image349.png"/><Relationship Id="rId208" Type="http://schemas.openxmlformats.org/officeDocument/2006/relationships/image" Target="../media/image356.png"/><Relationship Id="rId261" Type="http://schemas.openxmlformats.org/officeDocument/2006/relationships/customXml" Target="../ink/ink366.xml"/><Relationship Id="rId14" Type="http://schemas.openxmlformats.org/officeDocument/2006/relationships/image" Target="../media/image259.png"/><Relationship Id="rId56" Type="http://schemas.openxmlformats.org/officeDocument/2006/relationships/image" Target="../media/image280.png"/><Relationship Id="rId317" Type="http://schemas.openxmlformats.org/officeDocument/2006/relationships/customXml" Target="../ink/ink394.xml"/><Relationship Id="rId8" Type="http://schemas.openxmlformats.org/officeDocument/2006/relationships/image" Target="../media/image256.png"/><Relationship Id="rId98" Type="http://schemas.openxmlformats.org/officeDocument/2006/relationships/image" Target="../media/image301.png"/><Relationship Id="rId121" Type="http://schemas.openxmlformats.org/officeDocument/2006/relationships/customXml" Target="../ink/ink296.xml"/><Relationship Id="rId142" Type="http://schemas.openxmlformats.org/officeDocument/2006/relationships/image" Target="../media/image323.png"/><Relationship Id="rId163" Type="http://schemas.openxmlformats.org/officeDocument/2006/relationships/customXml" Target="../ink/ink317.xml"/><Relationship Id="rId184" Type="http://schemas.openxmlformats.org/officeDocument/2006/relationships/image" Target="../media/image344.png"/><Relationship Id="rId219" Type="http://schemas.openxmlformats.org/officeDocument/2006/relationships/customXml" Target="../ink/ink345.xml"/><Relationship Id="rId230" Type="http://schemas.openxmlformats.org/officeDocument/2006/relationships/image" Target="../media/image367.png"/><Relationship Id="rId251" Type="http://schemas.openxmlformats.org/officeDocument/2006/relationships/customXml" Target="../ink/ink361.xml"/><Relationship Id="rId25" Type="http://schemas.openxmlformats.org/officeDocument/2006/relationships/customXml" Target="../ink/ink248.xml"/><Relationship Id="rId46" Type="http://schemas.openxmlformats.org/officeDocument/2006/relationships/image" Target="../media/image275.png"/><Relationship Id="rId67" Type="http://schemas.openxmlformats.org/officeDocument/2006/relationships/customXml" Target="../ink/ink269.xml"/><Relationship Id="rId272" Type="http://schemas.openxmlformats.org/officeDocument/2006/relationships/image" Target="../media/image388.png"/><Relationship Id="rId293" Type="http://schemas.openxmlformats.org/officeDocument/2006/relationships/customXml" Target="../ink/ink382.xml"/><Relationship Id="rId307" Type="http://schemas.openxmlformats.org/officeDocument/2006/relationships/customXml" Target="../ink/ink389.xml"/><Relationship Id="rId328" Type="http://schemas.openxmlformats.org/officeDocument/2006/relationships/image" Target="../media/image416.png"/><Relationship Id="rId349" Type="http://schemas.openxmlformats.org/officeDocument/2006/relationships/customXml" Target="../ink/ink410.xml"/><Relationship Id="rId88" Type="http://schemas.openxmlformats.org/officeDocument/2006/relationships/image" Target="../media/image296.png"/><Relationship Id="rId111" Type="http://schemas.openxmlformats.org/officeDocument/2006/relationships/customXml" Target="../ink/ink291.xml"/><Relationship Id="rId132" Type="http://schemas.openxmlformats.org/officeDocument/2006/relationships/image" Target="../media/image318.png"/><Relationship Id="rId153" Type="http://schemas.openxmlformats.org/officeDocument/2006/relationships/customXml" Target="../ink/ink312.xml"/><Relationship Id="rId174" Type="http://schemas.openxmlformats.org/officeDocument/2006/relationships/image" Target="../media/image339.png"/><Relationship Id="rId195" Type="http://schemas.openxmlformats.org/officeDocument/2006/relationships/customXml" Target="../ink/ink333.xml"/><Relationship Id="rId209" Type="http://schemas.openxmlformats.org/officeDocument/2006/relationships/customXml" Target="../ink/ink340.xml"/><Relationship Id="rId220" Type="http://schemas.openxmlformats.org/officeDocument/2006/relationships/image" Target="../media/image362.png"/><Relationship Id="rId241" Type="http://schemas.openxmlformats.org/officeDocument/2006/relationships/customXml" Target="../ink/ink356.xml"/><Relationship Id="rId15" Type="http://schemas.openxmlformats.org/officeDocument/2006/relationships/customXml" Target="../ink/ink243.xml"/><Relationship Id="rId36" Type="http://schemas.openxmlformats.org/officeDocument/2006/relationships/image" Target="../media/image270.png"/><Relationship Id="rId57" Type="http://schemas.openxmlformats.org/officeDocument/2006/relationships/customXml" Target="../ink/ink264.xml"/><Relationship Id="rId262" Type="http://schemas.openxmlformats.org/officeDocument/2006/relationships/image" Target="../media/image383.png"/><Relationship Id="rId283" Type="http://schemas.openxmlformats.org/officeDocument/2006/relationships/customXml" Target="../ink/ink377.xml"/><Relationship Id="rId318" Type="http://schemas.openxmlformats.org/officeDocument/2006/relationships/image" Target="../media/image411.png"/><Relationship Id="rId339" Type="http://schemas.openxmlformats.org/officeDocument/2006/relationships/customXml" Target="../ink/ink405.xml"/><Relationship Id="rId78" Type="http://schemas.openxmlformats.org/officeDocument/2006/relationships/image" Target="../media/image291.png"/><Relationship Id="rId99" Type="http://schemas.openxmlformats.org/officeDocument/2006/relationships/customXml" Target="../ink/ink285.xml"/><Relationship Id="rId101" Type="http://schemas.openxmlformats.org/officeDocument/2006/relationships/customXml" Target="../ink/ink286.xml"/><Relationship Id="rId122" Type="http://schemas.openxmlformats.org/officeDocument/2006/relationships/image" Target="../media/image313.png"/><Relationship Id="rId143" Type="http://schemas.openxmlformats.org/officeDocument/2006/relationships/customXml" Target="../ink/ink307.xml"/><Relationship Id="rId164" Type="http://schemas.openxmlformats.org/officeDocument/2006/relationships/image" Target="../media/image334.png"/><Relationship Id="rId185" Type="http://schemas.openxmlformats.org/officeDocument/2006/relationships/customXml" Target="../ink/ink328.xml"/><Relationship Id="rId350" Type="http://schemas.openxmlformats.org/officeDocument/2006/relationships/image" Target="../media/image427.png"/><Relationship Id="rId9" Type="http://schemas.openxmlformats.org/officeDocument/2006/relationships/customXml" Target="../ink/ink240.xml"/><Relationship Id="rId210" Type="http://schemas.openxmlformats.org/officeDocument/2006/relationships/image" Target="../media/image357.png"/><Relationship Id="rId26" Type="http://schemas.openxmlformats.org/officeDocument/2006/relationships/image" Target="../media/image265.png"/><Relationship Id="rId231" Type="http://schemas.openxmlformats.org/officeDocument/2006/relationships/customXml" Target="../ink/ink351.xml"/><Relationship Id="rId252" Type="http://schemas.openxmlformats.org/officeDocument/2006/relationships/image" Target="../media/image378.png"/><Relationship Id="rId273" Type="http://schemas.openxmlformats.org/officeDocument/2006/relationships/customXml" Target="../ink/ink372.xml"/><Relationship Id="rId294" Type="http://schemas.openxmlformats.org/officeDocument/2006/relationships/image" Target="../media/image399.png"/><Relationship Id="rId308" Type="http://schemas.openxmlformats.org/officeDocument/2006/relationships/image" Target="../media/image406.png"/><Relationship Id="rId329" Type="http://schemas.openxmlformats.org/officeDocument/2006/relationships/customXml" Target="../ink/ink400.xml"/><Relationship Id="rId47" Type="http://schemas.openxmlformats.org/officeDocument/2006/relationships/customXml" Target="../ink/ink259.xml"/><Relationship Id="rId68" Type="http://schemas.openxmlformats.org/officeDocument/2006/relationships/image" Target="../media/image286.png"/><Relationship Id="rId89" Type="http://schemas.openxmlformats.org/officeDocument/2006/relationships/customXml" Target="../ink/ink280.xml"/><Relationship Id="rId112" Type="http://schemas.openxmlformats.org/officeDocument/2006/relationships/image" Target="../media/image308.png"/><Relationship Id="rId133" Type="http://schemas.openxmlformats.org/officeDocument/2006/relationships/customXml" Target="../ink/ink302.xml"/><Relationship Id="rId154" Type="http://schemas.openxmlformats.org/officeDocument/2006/relationships/image" Target="../media/image329.png"/><Relationship Id="rId175" Type="http://schemas.openxmlformats.org/officeDocument/2006/relationships/customXml" Target="../ink/ink323.xml"/><Relationship Id="rId340" Type="http://schemas.openxmlformats.org/officeDocument/2006/relationships/image" Target="../media/image422.png"/><Relationship Id="rId196" Type="http://schemas.openxmlformats.org/officeDocument/2006/relationships/image" Target="../media/image350.png"/><Relationship Id="rId200" Type="http://schemas.openxmlformats.org/officeDocument/2006/relationships/image" Target="../media/image352.png"/><Relationship Id="rId16" Type="http://schemas.openxmlformats.org/officeDocument/2006/relationships/image" Target="../media/image260.png"/><Relationship Id="rId221" Type="http://schemas.openxmlformats.org/officeDocument/2006/relationships/customXml" Target="../ink/ink346.xml"/><Relationship Id="rId242" Type="http://schemas.openxmlformats.org/officeDocument/2006/relationships/image" Target="../media/image373.png"/><Relationship Id="rId263" Type="http://schemas.openxmlformats.org/officeDocument/2006/relationships/customXml" Target="../ink/ink367.xml"/><Relationship Id="rId284" Type="http://schemas.openxmlformats.org/officeDocument/2006/relationships/image" Target="../media/image394.png"/><Relationship Id="rId319" Type="http://schemas.openxmlformats.org/officeDocument/2006/relationships/customXml" Target="../ink/ink395.xml"/><Relationship Id="rId37" Type="http://schemas.openxmlformats.org/officeDocument/2006/relationships/customXml" Target="../ink/ink254.xml"/><Relationship Id="rId58" Type="http://schemas.openxmlformats.org/officeDocument/2006/relationships/image" Target="../media/image281.png"/><Relationship Id="rId79" Type="http://schemas.openxmlformats.org/officeDocument/2006/relationships/customXml" Target="../ink/ink275.xml"/><Relationship Id="rId102" Type="http://schemas.openxmlformats.org/officeDocument/2006/relationships/image" Target="../media/image303.png"/><Relationship Id="rId123" Type="http://schemas.openxmlformats.org/officeDocument/2006/relationships/customXml" Target="../ink/ink297.xml"/><Relationship Id="rId144" Type="http://schemas.openxmlformats.org/officeDocument/2006/relationships/image" Target="../media/image324.png"/><Relationship Id="rId330" Type="http://schemas.openxmlformats.org/officeDocument/2006/relationships/image" Target="../media/image417.png"/><Relationship Id="rId90" Type="http://schemas.openxmlformats.org/officeDocument/2006/relationships/image" Target="../media/image297.png"/><Relationship Id="rId165" Type="http://schemas.openxmlformats.org/officeDocument/2006/relationships/customXml" Target="../ink/ink318.xml"/><Relationship Id="rId186" Type="http://schemas.openxmlformats.org/officeDocument/2006/relationships/image" Target="../media/image345.png"/><Relationship Id="rId351" Type="http://schemas.openxmlformats.org/officeDocument/2006/relationships/customXml" Target="../ink/ink411.xml"/><Relationship Id="rId211" Type="http://schemas.openxmlformats.org/officeDocument/2006/relationships/customXml" Target="../ink/ink341.xml"/><Relationship Id="rId232" Type="http://schemas.openxmlformats.org/officeDocument/2006/relationships/image" Target="../media/image368.png"/><Relationship Id="rId253" Type="http://schemas.openxmlformats.org/officeDocument/2006/relationships/customXml" Target="../ink/ink362.xml"/><Relationship Id="rId274" Type="http://schemas.openxmlformats.org/officeDocument/2006/relationships/image" Target="../media/image389.png"/><Relationship Id="rId295" Type="http://schemas.openxmlformats.org/officeDocument/2006/relationships/customXml" Target="../ink/ink383.xml"/><Relationship Id="rId309" Type="http://schemas.openxmlformats.org/officeDocument/2006/relationships/customXml" Target="../ink/ink390.xml"/><Relationship Id="rId27" Type="http://schemas.openxmlformats.org/officeDocument/2006/relationships/customXml" Target="../ink/ink249.xml"/><Relationship Id="rId48" Type="http://schemas.openxmlformats.org/officeDocument/2006/relationships/image" Target="../media/image276.png"/><Relationship Id="rId69" Type="http://schemas.openxmlformats.org/officeDocument/2006/relationships/customXml" Target="../ink/ink270.xml"/><Relationship Id="rId113" Type="http://schemas.openxmlformats.org/officeDocument/2006/relationships/customXml" Target="../ink/ink292.xml"/><Relationship Id="rId134" Type="http://schemas.openxmlformats.org/officeDocument/2006/relationships/image" Target="../media/image319.png"/><Relationship Id="rId320" Type="http://schemas.openxmlformats.org/officeDocument/2006/relationships/image" Target="../media/image412.png"/><Relationship Id="rId80" Type="http://schemas.openxmlformats.org/officeDocument/2006/relationships/image" Target="../media/image292.png"/><Relationship Id="rId155" Type="http://schemas.openxmlformats.org/officeDocument/2006/relationships/customXml" Target="../ink/ink313.xml"/><Relationship Id="rId176" Type="http://schemas.openxmlformats.org/officeDocument/2006/relationships/image" Target="../media/image340.png"/><Relationship Id="rId197" Type="http://schemas.openxmlformats.org/officeDocument/2006/relationships/customXml" Target="../ink/ink334.xml"/><Relationship Id="rId341" Type="http://schemas.openxmlformats.org/officeDocument/2006/relationships/customXml" Target="../ink/ink406.xml"/><Relationship Id="rId201" Type="http://schemas.openxmlformats.org/officeDocument/2006/relationships/customXml" Target="../ink/ink336.xml"/><Relationship Id="rId222" Type="http://schemas.openxmlformats.org/officeDocument/2006/relationships/image" Target="../media/image363.png"/><Relationship Id="rId243" Type="http://schemas.openxmlformats.org/officeDocument/2006/relationships/customXml" Target="../ink/ink357.xml"/><Relationship Id="rId264" Type="http://schemas.openxmlformats.org/officeDocument/2006/relationships/image" Target="../media/image384.png"/><Relationship Id="rId285" Type="http://schemas.openxmlformats.org/officeDocument/2006/relationships/customXml" Target="../ink/ink378.xml"/><Relationship Id="rId17" Type="http://schemas.openxmlformats.org/officeDocument/2006/relationships/customXml" Target="../ink/ink244.xml"/><Relationship Id="rId38" Type="http://schemas.openxmlformats.org/officeDocument/2006/relationships/image" Target="../media/image271.png"/><Relationship Id="rId59" Type="http://schemas.openxmlformats.org/officeDocument/2006/relationships/customXml" Target="../ink/ink265.xml"/><Relationship Id="rId103" Type="http://schemas.openxmlformats.org/officeDocument/2006/relationships/customXml" Target="../ink/ink287.xml"/><Relationship Id="rId124" Type="http://schemas.openxmlformats.org/officeDocument/2006/relationships/image" Target="../media/image314.png"/><Relationship Id="rId310" Type="http://schemas.openxmlformats.org/officeDocument/2006/relationships/image" Target="../media/image407.png"/><Relationship Id="rId70" Type="http://schemas.openxmlformats.org/officeDocument/2006/relationships/image" Target="../media/image287.png"/><Relationship Id="rId91" Type="http://schemas.openxmlformats.org/officeDocument/2006/relationships/customXml" Target="../ink/ink281.xml"/><Relationship Id="rId145" Type="http://schemas.openxmlformats.org/officeDocument/2006/relationships/customXml" Target="../ink/ink308.xml"/><Relationship Id="rId166" Type="http://schemas.openxmlformats.org/officeDocument/2006/relationships/image" Target="../media/image335.png"/><Relationship Id="rId187" Type="http://schemas.openxmlformats.org/officeDocument/2006/relationships/customXml" Target="../ink/ink329.xml"/><Relationship Id="rId331" Type="http://schemas.openxmlformats.org/officeDocument/2006/relationships/customXml" Target="../ink/ink401.xml"/><Relationship Id="rId35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8.png"/><Relationship Id="rId233" Type="http://schemas.openxmlformats.org/officeDocument/2006/relationships/customXml" Target="../ink/ink352.xml"/><Relationship Id="rId254" Type="http://schemas.openxmlformats.org/officeDocument/2006/relationships/image" Target="../media/image379.png"/><Relationship Id="rId28" Type="http://schemas.openxmlformats.org/officeDocument/2006/relationships/image" Target="../media/image266.png"/><Relationship Id="rId49" Type="http://schemas.openxmlformats.org/officeDocument/2006/relationships/customXml" Target="../ink/ink260.xml"/><Relationship Id="rId114" Type="http://schemas.openxmlformats.org/officeDocument/2006/relationships/image" Target="../media/image309.png"/><Relationship Id="rId275" Type="http://schemas.openxmlformats.org/officeDocument/2006/relationships/customXml" Target="../ink/ink373.xml"/><Relationship Id="rId296" Type="http://schemas.openxmlformats.org/officeDocument/2006/relationships/image" Target="../media/image400.png"/><Relationship Id="rId300" Type="http://schemas.openxmlformats.org/officeDocument/2006/relationships/image" Target="../media/image402.png"/><Relationship Id="rId60" Type="http://schemas.openxmlformats.org/officeDocument/2006/relationships/image" Target="../media/image282.png"/><Relationship Id="rId81" Type="http://schemas.openxmlformats.org/officeDocument/2006/relationships/customXml" Target="../ink/ink276.xml"/><Relationship Id="rId135" Type="http://schemas.openxmlformats.org/officeDocument/2006/relationships/customXml" Target="../ink/ink303.xml"/><Relationship Id="rId156" Type="http://schemas.openxmlformats.org/officeDocument/2006/relationships/image" Target="../media/image330.png"/><Relationship Id="rId177" Type="http://schemas.openxmlformats.org/officeDocument/2006/relationships/customXml" Target="../ink/ink324.xml"/><Relationship Id="rId198" Type="http://schemas.openxmlformats.org/officeDocument/2006/relationships/image" Target="../media/image351.png"/><Relationship Id="rId321" Type="http://schemas.openxmlformats.org/officeDocument/2006/relationships/customXml" Target="../ink/ink396.xml"/><Relationship Id="rId342" Type="http://schemas.openxmlformats.org/officeDocument/2006/relationships/image" Target="../media/image423.png"/><Relationship Id="rId202" Type="http://schemas.openxmlformats.org/officeDocument/2006/relationships/image" Target="../media/image353.png"/><Relationship Id="rId223" Type="http://schemas.openxmlformats.org/officeDocument/2006/relationships/customXml" Target="../ink/ink347.xml"/><Relationship Id="rId244" Type="http://schemas.openxmlformats.org/officeDocument/2006/relationships/image" Target="../media/image374.png"/><Relationship Id="rId18" Type="http://schemas.openxmlformats.org/officeDocument/2006/relationships/image" Target="../media/image261.png"/><Relationship Id="rId39" Type="http://schemas.openxmlformats.org/officeDocument/2006/relationships/customXml" Target="../ink/ink255.xml"/><Relationship Id="rId265" Type="http://schemas.openxmlformats.org/officeDocument/2006/relationships/customXml" Target="../ink/ink368.xml"/><Relationship Id="rId286" Type="http://schemas.openxmlformats.org/officeDocument/2006/relationships/image" Target="../media/image395.png"/><Relationship Id="rId50" Type="http://schemas.openxmlformats.org/officeDocument/2006/relationships/image" Target="../media/image277.png"/><Relationship Id="rId104" Type="http://schemas.openxmlformats.org/officeDocument/2006/relationships/image" Target="../media/image304.png"/><Relationship Id="rId125" Type="http://schemas.openxmlformats.org/officeDocument/2006/relationships/customXml" Target="../ink/ink298.xml"/><Relationship Id="rId146" Type="http://schemas.openxmlformats.org/officeDocument/2006/relationships/image" Target="../media/image325.png"/><Relationship Id="rId167" Type="http://schemas.openxmlformats.org/officeDocument/2006/relationships/customXml" Target="../ink/ink319.xml"/><Relationship Id="rId188" Type="http://schemas.openxmlformats.org/officeDocument/2006/relationships/image" Target="../media/image346.png"/><Relationship Id="rId311" Type="http://schemas.openxmlformats.org/officeDocument/2006/relationships/customXml" Target="../ink/ink391.xml"/><Relationship Id="rId332" Type="http://schemas.openxmlformats.org/officeDocument/2006/relationships/image" Target="../media/image418.png"/><Relationship Id="rId71" Type="http://schemas.openxmlformats.org/officeDocument/2006/relationships/customXml" Target="../ink/ink271.xml"/><Relationship Id="rId92" Type="http://schemas.openxmlformats.org/officeDocument/2006/relationships/image" Target="../media/image298.png"/><Relationship Id="rId213" Type="http://schemas.openxmlformats.org/officeDocument/2006/relationships/customXml" Target="../ink/ink342.xml"/><Relationship Id="rId234" Type="http://schemas.openxmlformats.org/officeDocument/2006/relationships/image" Target="../media/image369.png"/><Relationship Id="rId2" Type="http://schemas.openxmlformats.org/officeDocument/2006/relationships/image" Target="../media/image253.png"/><Relationship Id="rId29" Type="http://schemas.openxmlformats.org/officeDocument/2006/relationships/customXml" Target="../ink/ink250.xml"/><Relationship Id="rId255" Type="http://schemas.openxmlformats.org/officeDocument/2006/relationships/customXml" Target="../ink/ink363.xml"/><Relationship Id="rId276" Type="http://schemas.openxmlformats.org/officeDocument/2006/relationships/image" Target="../media/image390.png"/><Relationship Id="rId297" Type="http://schemas.openxmlformats.org/officeDocument/2006/relationships/customXml" Target="../ink/ink384.xml"/><Relationship Id="rId40" Type="http://schemas.openxmlformats.org/officeDocument/2006/relationships/image" Target="../media/image272.png"/><Relationship Id="rId115" Type="http://schemas.openxmlformats.org/officeDocument/2006/relationships/customXml" Target="../ink/ink293.xml"/><Relationship Id="rId136" Type="http://schemas.openxmlformats.org/officeDocument/2006/relationships/image" Target="../media/image320.png"/><Relationship Id="rId157" Type="http://schemas.openxmlformats.org/officeDocument/2006/relationships/customXml" Target="../ink/ink314.xml"/><Relationship Id="rId178" Type="http://schemas.openxmlformats.org/officeDocument/2006/relationships/image" Target="../media/image341.png"/><Relationship Id="rId301" Type="http://schemas.openxmlformats.org/officeDocument/2006/relationships/customXml" Target="../ink/ink386.xml"/><Relationship Id="rId322" Type="http://schemas.openxmlformats.org/officeDocument/2006/relationships/image" Target="../media/image413.png"/><Relationship Id="rId343" Type="http://schemas.openxmlformats.org/officeDocument/2006/relationships/customXml" Target="../ink/ink407.xml"/><Relationship Id="rId61" Type="http://schemas.openxmlformats.org/officeDocument/2006/relationships/customXml" Target="../ink/ink266.xml"/><Relationship Id="rId82" Type="http://schemas.openxmlformats.org/officeDocument/2006/relationships/image" Target="../media/image293.png"/><Relationship Id="rId199" Type="http://schemas.openxmlformats.org/officeDocument/2006/relationships/customXml" Target="../ink/ink335.xml"/><Relationship Id="rId203" Type="http://schemas.openxmlformats.org/officeDocument/2006/relationships/customXml" Target="../ink/ink337.xml"/><Relationship Id="rId19" Type="http://schemas.openxmlformats.org/officeDocument/2006/relationships/customXml" Target="../ink/ink245.xml"/><Relationship Id="rId224" Type="http://schemas.openxmlformats.org/officeDocument/2006/relationships/image" Target="../media/image364.png"/><Relationship Id="rId245" Type="http://schemas.openxmlformats.org/officeDocument/2006/relationships/customXml" Target="../ink/ink358.xml"/><Relationship Id="rId266" Type="http://schemas.openxmlformats.org/officeDocument/2006/relationships/image" Target="../media/image385.png"/><Relationship Id="rId287" Type="http://schemas.openxmlformats.org/officeDocument/2006/relationships/customXml" Target="../ink/ink379.xml"/><Relationship Id="rId30" Type="http://schemas.openxmlformats.org/officeDocument/2006/relationships/image" Target="../media/image267.png"/><Relationship Id="rId105" Type="http://schemas.openxmlformats.org/officeDocument/2006/relationships/customXml" Target="../ink/ink288.xml"/><Relationship Id="rId126" Type="http://schemas.openxmlformats.org/officeDocument/2006/relationships/image" Target="../media/image315.png"/><Relationship Id="rId147" Type="http://schemas.openxmlformats.org/officeDocument/2006/relationships/customXml" Target="../ink/ink309.xml"/><Relationship Id="rId168" Type="http://schemas.openxmlformats.org/officeDocument/2006/relationships/image" Target="../media/image336.png"/><Relationship Id="rId312" Type="http://schemas.openxmlformats.org/officeDocument/2006/relationships/image" Target="../media/image408.png"/><Relationship Id="rId333" Type="http://schemas.openxmlformats.org/officeDocument/2006/relationships/customXml" Target="../ink/ink402.xml"/><Relationship Id="rId51" Type="http://schemas.openxmlformats.org/officeDocument/2006/relationships/customXml" Target="../ink/ink261.xml"/><Relationship Id="rId72" Type="http://schemas.openxmlformats.org/officeDocument/2006/relationships/image" Target="../media/image288.png"/><Relationship Id="rId93" Type="http://schemas.openxmlformats.org/officeDocument/2006/relationships/customXml" Target="../ink/ink282.xml"/><Relationship Id="rId189" Type="http://schemas.openxmlformats.org/officeDocument/2006/relationships/customXml" Target="../ink/ink330.xml"/><Relationship Id="rId3" Type="http://schemas.openxmlformats.org/officeDocument/2006/relationships/customXml" Target="../ink/ink237.xml"/><Relationship Id="rId214" Type="http://schemas.openxmlformats.org/officeDocument/2006/relationships/image" Target="../media/image359.png"/><Relationship Id="rId235" Type="http://schemas.openxmlformats.org/officeDocument/2006/relationships/customXml" Target="../ink/ink353.xml"/><Relationship Id="rId256" Type="http://schemas.openxmlformats.org/officeDocument/2006/relationships/image" Target="../media/image380.png"/><Relationship Id="rId277" Type="http://schemas.openxmlformats.org/officeDocument/2006/relationships/customXml" Target="../ink/ink374.xml"/><Relationship Id="rId298" Type="http://schemas.openxmlformats.org/officeDocument/2006/relationships/image" Target="../media/image401.png"/><Relationship Id="rId116" Type="http://schemas.openxmlformats.org/officeDocument/2006/relationships/image" Target="../media/image310.png"/><Relationship Id="rId137" Type="http://schemas.openxmlformats.org/officeDocument/2006/relationships/customXml" Target="../ink/ink304.xml"/><Relationship Id="rId158" Type="http://schemas.openxmlformats.org/officeDocument/2006/relationships/image" Target="../media/image331.png"/><Relationship Id="rId302" Type="http://schemas.openxmlformats.org/officeDocument/2006/relationships/image" Target="../media/image403.png"/><Relationship Id="rId323" Type="http://schemas.openxmlformats.org/officeDocument/2006/relationships/customXml" Target="../ink/ink397.xml"/><Relationship Id="rId344" Type="http://schemas.openxmlformats.org/officeDocument/2006/relationships/image" Target="../media/image424.png"/><Relationship Id="rId20" Type="http://schemas.openxmlformats.org/officeDocument/2006/relationships/image" Target="../media/image262.png"/><Relationship Id="rId41" Type="http://schemas.openxmlformats.org/officeDocument/2006/relationships/customXml" Target="../ink/ink256.xml"/><Relationship Id="rId62" Type="http://schemas.openxmlformats.org/officeDocument/2006/relationships/image" Target="../media/image283.png"/><Relationship Id="rId83" Type="http://schemas.openxmlformats.org/officeDocument/2006/relationships/customXml" Target="../ink/ink277.xml"/><Relationship Id="rId179" Type="http://schemas.openxmlformats.org/officeDocument/2006/relationships/customXml" Target="../ink/ink325.xml"/><Relationship Id="rId190" Type="http://schemas.openxmlformats.org/officeDocument/2006/relationships/image" Target="../media/image347.png"/><Relationship Id="rId204" Type="http://schemas.openxmlformats.org/officeDocument/2006/relationships/image" Target="../media/image354.png"/><Relationship Id="rId225" Type="http://schemas.openxmlformats.org/officeDocument/2006/relationships/customXml" Target="../ink/ink348.xml"/><Relationship Id="rId246" Type="http://schemas.openxmlformats.org/officeDocument/2006/relationships/image" Target="../media/image375.png"/><Relationship Id="rId267" Type="http://schemas.openxmlformats.org/officeDocument/2006/relationships/customXml" Target="../ink/ink369.xml"/><Relationship Id="rId288" Type="http://schemas.openxmlformats.org/officeDocument/2006/relationships/image" Target="../media/image396.png"/><Relationship Id="rId106" Type="http://schemas.openxmlformats.org/officeDocument/2006/relationships/image" Target="../media/image305.png"/><Relationship Id="rId127" Type="http://schemas.openxmlformats.org/officeDocument/2006/relationships/customXml" Target="../ink/ink299.xml"/><Relationship Id="rId313" Type="http://schemas.openxmlformats.org/officeDocument/2006/relationships/customXml" Target="../ink/ink392.xml"/><Relationship Id="rId10" Type="http://schemas.openxmlformats.org/officeDocument/2006/relationships/image" Target="../media/image257.png"/><Relationship Id="rId31" Type="http://schemas.openxmlformats.org/officeDocument/2006/relationships/customXml" Target="../ink/ink251.xml"/><Relationship Id="rId52" Type="http://schemas.openxmlformats.org/officeDocument/2006/relationships/image" Target="../media/image278.png"/><Relationship Id="rId73" Type="http://schemas.openxmlformats.org/officeDocument/2006/relationships/customXml" Target="../ink/ink272.xml"/><Relationship Id="rId94" Type="http://schemas.openxmlformats.org/officeDocument/2006/relationships/image" Target="../media/image299.png"/><Relationship Id="rId148" Type="http://schemas.openxmlformats.org/officeDocument/2006/relationships/image" Target="../media/image326.png"/><Relationship Id="rId169" Type="http://schemas.openxmlformats.org/officeDocument/2006/relationships/customXml" Target="../ink/ink320.xml"/><Relationship Id="rId334" Type="http://schemas.openxmlformats.org/officeDocument/2006/relationships/image" Target="../media/image419.png"/><Relationship Id="rId4" Type="http://schemas.openxmlformats.org/officeDocument/2006/relationships/image" Target="../media/image254.png"/><Relationship Id="rId180" Type="http://schemas.openxmlformats.org/officeDocument/2006/relationships/image" Target="../media/image342.png"/><Relationship Id="rId215" Type="http://schemas.openxmlformats.org/officeDocument/2006/relationships/customXml" Target="../ink/ink343.xml"/><Relationship Id="rId236" Type="http://schemas.openxmlformats.org/officeDocument/2006/relationships/image" Target="../media/image370.png"/><Relationship Id="rId257" Type="http://schemas.openxmlformats.org/officeDocument/2006/relationships/customXml" Target="../ink/ink364.xml"/><Relationship Id="rId278" Type="http://schemas.openxmlformats.org/officeDocument/2006/relationships/image" Target="../media/image391.png"/><Relationship Id="rId303" Type="http://schemas.openxmlformats.org/officeDocument/2006/relationships/customXml" Target="../ink/ink387.xml"/><Relationship Id="rId42" Type="http://schemas.openxmlformats.org/officeDocument/2006/relationships/image" Target="../media/image273.png"/><Relationship Id="rId84" Type="http://schemas.openxmlformats.org/officeDocument/2006/relationships/image" Target="../media/image294.png"/><Relationship Id="rId138" Type="http://schemas.openxmlformats.org/officeDocument/2006/relationships/image" Target="../media/image321.png"/><Relationship Id="rId345" Type="http://schemas.openxmlformats.org/officeDocument/2006/relationships/customXml" Target="../ink/ink408.xml"/><Relationship Id="rId191" Type="http://schemas.openxmlformats.org/officeDocument/2006/relationships/customXml" Target="../ink/ink331.xml"/><Relationship Id="rId205" Type="http://schemas.openxmlformats.org/officeDocument/2006/relationships/customXml" Target="../ink/ink338.xml"/><Relationship Id="rId247" Type="http://schemas.openxmlformats.org/officeDocument/2006/relationships/customXml" Target="../ink/ink359.xml"/><Relationship Id="rId107" Type="http://schemas.openxmlformats.org/officeDocument/2006/relationships/customXml" Target="../ink/ink289.xml"/><Relationship Id="rId289" Type="http://schemas.openxmlformats.org/officeDocument/2006/relationships/customXml" Target="../ink/ink380.xml"/><Relationship Id="rId11" Type="http://schemas.openxmlformats.org/officeDocument/2006/relationships/customXml" Target="../ink/ink241.xml"/><Relationship Id="rId53" Type="http://schemas.openxmlformats.org/officeDocument/2006/relationships/customXml" Target="../ink/ink262.xml"/><Relationship Id="rId149" Type="http://schemas.openxmlformats.org/officeDocument/2006/relationships/customXml" Target="../ink/ink310.xml"/><Relationship Id="rId314" Type="http://schemas.openxmlformats.org/officeDocument/2006/relationships/image" Target="../media/image409.png"/><Relationship Id="rId95" Type="http://schemas.openxmlformats.org/officeDocument/2006/relationships/customXml" Target="../ink/ink283.xml"/><Relationship Id="rId160" Type="http://schemas.openxmlformats.org/officeDocument/2006/relationships/image" Target="../media/image332.png"/><Relationship Id="rId216" Type="http://schemas.openxmlformats.org/officeDocument/2006/relationships/image" Target="../media/image360.png"/><Relationship Id="rId258" Type="http://schemas.openxmlformats.org/officeDocument/2006/relationships/image" Target="../media/image381.png"/><Relationship Id="rId22" Type="http://schemas.openxmlformats.org/officeDocument/2006/relationships/image" Target="../media/image263.png"/><Relationship Id="rId64" Type="http://schemas.openxmlformats.org/officeDocument/2006/relationships/image" Target="../media/image284.png"/><Relationship Id="rId118" Type="http://schemas.openxmlformats.org/officeDocument/2006/relationships/image" Target="../media/image311.png"/><Relationship Id="rId325" Type="http://schemas.openxmlformats.org/officeDocument/2006/relationships/customXml" Target="../ink/ink398.xml"/><Relationship Id="rId171" Type="http://schemas.openxmlformats.org/officeDocument/2006/relationships/customXml" Target="../ink/ink321.xml"/><Relationship Id="rId227" Type="http://schemas.openxmlformats.org/officeDocument/2006/relationships/customXml" Target="../ink/ink349.xml"/><Relationship Id="rId269" Type="http://schemas.openxmlformats.org/officeDocument/2006/relationships/customXml" Target="../ink/ink370.xml"/><Relationship Id="rId33" Type="http://schemas.openxmlformats.org/officeDocument/2006/relationships/customXml" Target="../ink/ink252.xml"/><Relationship Id="rId129" Type="http://schemas.openxmlformats.org/officeDocument/2006/relationships/customXml" Target="../ink/ink300.xml"/><Relationship Id="rId280" Type="http://schemas.openxmlformats.org/officeDocument/2006/relationships/image" Target="../media/image392.png"/><Relationship Id="rId336" Type="http://schemas.openxmlformats.org/officeDocument/2006/relationships/image" Target="../media/image420.png"/><Relationship Id="rId75" Type="http://schemas.openxmlformats.org/officeDocument/2006/relationships/customXml" Target="../ink/ink273.xml"/><Relationship Id="rId140" Type="http://schemas.openxmlformats.org/officeDocument/2006/relationships/image" Target="../media/image322.png"/><Relationship Id="rId182" Type="http://schemas.openxmlformats.org/officeDocument/2006/relationships/image" Target="../media/image343.png"/><Relationship Id="rId6" Type="http://schemas.openxmlformats.org/officeDocument/2006/relationships/image" Target="../media/image255.png"/><Relationship Id="rId238" Type="http://schemas.openxmlformats.org/officeDocument/2006/relationships/image" Target="../media/image371.png"/><Relationship Id="rId291" Type="http://schemas.openxmlformats.org/officeDocument/2006/relationships/customXml" Target="../ink/ink381.xml"/><Relationship Id="rId305" Type="http://schemas.openxmlformats.org/officeDocument/2006/relationships/customXml" Target="../ink/ink388.xml"/><Relationship Id="rId347" Type="http://schemas.openxmlformats.org/officeDocument/2006/relationships/customXml" Target="../ink/ink409.xml"/><Relationship Id="rId44" Type="http://schemas.openxmlformats.org/officeDocument/2006/relationships/image" Target="../media/image274.png"/><Relationship Id="rId86" Type="http://schemas.openxmlformats.org/officeDocument/2006/relationships/image" Target="../media/image295.png"/><Relationship Id="rId151" Type="http://schemas.openxmlformats.org/officeDocument/2006/relationships/customXml" Target="../ink/ink311.xml"/><Relationship Id="rId193" Type="http://schemas.openxmlformats.org/officeDocument/2006/relationships/customXml" Target="../ink/ink332.xml"/><Relationship Id="rId207" Type="http://schemas.openxmlformats.org/officeDocument/2006/relationships/customXml" Target="../ink/ink339.xml"/><Relationship Id="rId249" Type="http://schemas.openxmlformats.org/officeDocument/2006/relationships/customXml" Target="../ink/ink360.xml"/><Relationship Id="rId13" Type="http://schemas.openxmlformats.org/officeDocument/2006/relationships/customXml" Target="../ink/ink242.xml"/><Relationship Id="rId109" Type="http://schemas.openxmlformats.org/officeDocument/2006/relationships/customXml" Target="../ink/ink290.xml"/><Relationship Id="rId260" Type="http://schemas.openxmlformats.org/officeDocument/2006/relationships/image" Target="../media/image382.png"/><Relationship Id="rId316" Type="http://schemas.openxmlformats.org/officeDocument/2006/relationships/image" Target="../media/image410.png"/><Relationship Id="rId55" Type="http://schemas.openxmlformats.org/officeDocument/2006/relationships/customXml" Target="../ink/ink263.xml"/><Relationship Id="rId97" Type="http://schemas.openxmlformats.org/officeDocument/2006/relationships/customXml" Target="../ink/ink284.xml"/><Relationship Id="rId120" Type="http://schemas.openxmlformats.org/officeDocument/2006/relationships/image" Target="../media/image312.png"/><Relationship Id="rId162" Type="http://schemas.openxmlformats.org/officeDocument/2006/relationships/image" Target="../media/image333.png"/><Relationship Id="rId218" Type="http://schemas.openxmlformats.org/officeDocument/2006/relationships/image" Target="../media/image361.png"/><Relationship Id="rId271" Type="http://schemas.openxmlformats.org/officeDocument/2006/relationships/customXml" Target="../ink/ink371.xml"/><Relationship Id="rId24" Type="http://schemas.openxmlformats.org/officeDocument/2006/relationships/image" Target="../media/image264.png"/><Relationship Id="rId66" Type="http://schemas.openxmlformats.org/officeDocument/2006/relationships/image" Target="../media/image285.png"/><Relationship Id="rId131" Type="http://schemas.openxmlformats.org/officeDocument/2006/relationships/customXml" Target="../ink/ink301.xml"/><Relationship Id="rId327" Type="http://schemas.openxmlformats.org/officeDocument/2006/relationships/customXml" Target="../ink/ink399.xml"/><Relationship Id="rId173" Type="http://schemas.openxmlformats.org/officeDocument/2006/relationships/customXml" Target="../ink/ink322.xml"/><Relationship Id="rId229" Type="http://schemas.openxmlformats.org/officeDocument/2006/relationships/customXml" Target="../ink/ink350.xml"/><Relationship Id="rId240" Type="http://schemas.openxmlformats.org/officeDocument/2006/relationships/image" Target="../media/image372.png"/><Relationship Id="rId35" Type="http://schemas.openxmlformats.org/officeDocument/2006/relationships/customXml" Target="../ink/ink253.xml"/><Relationship Id="rId77" Type="http://schemas.openxmlformats.org/officeDocument/2006/relationships/customXml" Target="../ink/ink274.xml"/><Relationship Id="rId100" Type="http://schemas.openxmlformats.org/officeDocument/2006/relationships/image" Target="../media/image302.png"/><Relationship Id="rId282" Type="http://schemas.openxmlformats.org/officeDocument/2006/relationships/image" Target="../media/image393.png"/><Relationship Id="rId338" Type="http://schemas.openxmlformats.org/officeDocument/2006/relationships/image" Target="../media/image4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9.xml"/><Relationship Id="rId21" Type="http://schemas.openxmlformats.org/officeDocument/2006/relationships/customXml" Target="../ink/ink421.xml"/><Relationship Id="rId42" Type="http://schemas.openxmlformats.org/officeDocument/2006/relationships/image" Target="../media/image449.png"/><Relationship Id="rId63" Type="http://schemas.openxmlformats.org/officeDocument/2006/relationships/customXml" Target="../ink/ink442.xml"/><Relationship Id="rId84" Type="http://schemas.openxmlformats.org/officeDocument/2006/relationships/image" Target="../media/image470.png"/><Relationship Id="rId138" Type="http://schemas.openxmlformats.org/officeDocument/2006/relationships/image" Target="../media/image497.png"/><Relationship Id="rId159" Type="http://schemas.openxmlformats.org/officeDocument/2006/relationships/customXml" Target="../ink/ink490.xml"/><Relationship Id="rId170" Type="http://schemas.openxmlformats.org/officeDocument/2006/relationships/image" Target="../media/image513.png"/><Relationship Id="rId191" Type="http://schemas.openxmlformats.org/officeDocument/2006/relationships/customXml" Target="../ink/ink506.xml"/><Relationship Id="rId205" Type="http://schemas.openxmlformats.org/officeDocument/2006/relationships/customXml" Target="../ink/ink513.xml"/><Relationship Id="rId107" Type="http://schemas.openxmlformats.org/officeDocument/2006/relationships/customXml" Target="../ink/ink464.xml"/><Relationship Id="rId11" Type="http://schemas.openxmlformats.org/officeDocument/2006/relationships/customXml" Target="../ink/ink416.xml"/><Relationship Id="rId32" Type="http://schemas.openxmlformats.org/officeDocument/2006/relationships/image" Target="../media/image444.png"/><Relationship Id="rId53" Type="http://schemas.openxmlformats.org/officeDocument/2006/relationships/customXml" Target="../ink/ink437.xml"/><Relationship Id="rId74" Type="http://schemas.openxmlformats.org/officeDocument/2006/relationships/image" Target="../media/image465.png"/><Relationship Id="rId128" Type="http://schemas.openxmlformats.org/officeDocument/2006/relationships/image" Target="../media/image492.png"/><Relationship Id="rId149" Type="http://schemas.openxmlformats.org/officeDocument/2006/relationships/customXml" Target="../ink/ink485.xml"/><Relationship Id="rId5" Type="http://schemas.openxmlformats.org/officeDocument/2006/relationships/customXml" Target="../ink/ink413.xml"/><Relationship Id="rId95" Type="http://schemas.openxmlformats.org/officeDocument/2006/relationships/customXml" Target="../ink/ink458.xml"/><Relationship Id="rId160" Type="http://schemas.openxmlformats.org/officeDocument/2006/relationships/image" Target="../media/image508.png"/><Relationship Id="rId181" Type="http://schemas.openxmlformats.org/officeDocument/2006/relationships/customXml" Target="../ink/ink501.xml"/><Relationship Id="rId216" Type="http://schemas.openxmlformats.org/officeDocument/2006/relationships/image" Target="../media/image536.png"/><Relationship Id="rId22" Type="http://schemas.openxmlformats.org/officeDocument/2006/relationships/image" Target="../media/image439.png"/><Relationship Id="rId43" Type="http://schemas.openxmlformats.org/officeDocument/2006/relationships/customXml" Target="../ink/ink432.xml"/><Relationship Id="rId64" Type="http://schemas.openxmlformats.org/officeDocument/2006/relationships/image" Target="../media/image460.png"/><Relationship Id="rId118" Type="http://schemas.openxmlformats.org/officeDocument/2006/relationships/image" Target="../media/image487.png"/><Relationship Id="rId139" Type="http://schemas.openxmlformats.org/officeDocument/2006/relationships/customXml" Target="../ink/ink480.xml"/><Relationship Id="rId85" Type="http://schemas.openxmlformats.org/officeDocument/2006/relationships/customXml" Target="../ink/ink453.xml"/><Relationship Id="rId150" Type="http://schemas.openxmlformats.org/officeDocument/2006/relationships/image" Target="../media/image503.png"/><Relationship Id="rId171" Type="http://schemas.openxmlformats.org/officeDocument/2006/relationships/customXml" Target="../ink/ink496.xml"/><Relationship Id="rId192" Type="http://schemas.openxmlformats.org/officeDocument/2006/relationships/image" Target="../media/image524.png"/><Relationship Id="rId206" Type="http://schemas.openxmlformats.org/officeDocument/2006/relationships/image" Target="../media/image531.png"/><Relationship Id="rId12" Type="http://schemas.openxmlformats.org/officeDocument/2006/relationships/image" Target="../media/image434.png"/><Relationship Id="rId33" Type="http://schemas.openxmlformats.org/officeDocument/2006/relationships/customXml" Target="../ink/ink427.xml"/><Relationship Id="rId108" Type="http://schemas.openxmlformats.org/officeDocument/2006/relationships/image" Target="../media/image482.png"/><Relationship Id="rId129" Type="http://schemas.openxmlformats.org/officeDocument/2006/relationships/customXml" Target="../ink/ink475.xml"/><Relationship Id="rId54" Type="http://schemas.openxmlformats.org/officeDocument/2006/relationships/image" Target="../media/image455.png"/><Relationship Id="rId75" Type="http://schemas.openxmlformats.org/officeDocument/2006/relationships/customXml" Target="../ink/ink448.xml"/><Relationship Id="rId96" Type="http://schemas.openxmlformats.org/officeDocument/2006/relationships/image" Target="../media/image476.png"/><Relationship Id="rId140" Type="http://schemas.openxmlformats.org/officeDocument/2006/relationships/image" Target="../media/image498.png"/><Relationship Id="rId161" Type="http://schemas.openxmlformats.org/officeDocument/2006/relationships/customXml" Target="../ink/ink491.xml"/><Relationship Id="rId182" Type="http://schemas.openxmlformats.org/officeDocument/2006/relationships/image" Target="../media/image519.png"/><Relationship Id="rId217" Type="http://schemas.openxmlformats.org/officeDocument/2006/relationships/customXml" Target="../ink/ink519.xml"/><Relationship Id="rId6" Type="http://schemas.openxmlformats.org/officeDocument/2006/relationships/image" Target="../media/image431.png"/><Relationship Id="rId23" Type="http://schemas.openxmlformats.org/officeDocument/2006/relationships/customXml" Target="../ink/ink422.xml"/><Relationship Id="rId119" Type="http://schemas.openxmlformats.org/officeDocument/2006/relationships/customXml" Target="../ink/ink470.xml"/><Relationship Id="rId44" Type="http://schemas.openxmlformats.org/officeDocument/2006/relationships/image" Target="../media/image450.png"/><Relationship Id="rId65" Type="http://schemas.openxmlformats.org/officeDocument/2006/relationships/customXml" Target="../ink/ink443.xml"/><Relationship Id="rId86" Type="http://schemas.openxmlformats.org/officeDocument/2006/relationships/image" Target="../media/image471.png"/><Relationship Id="rId130" Type="http://schemas.openxmlformats.org/officeDocument/2006/relationships/image" Target="../media/image493.png"/><Relationship Id="rId151" Type="http://schemas.openxmlformats.org/officeDocument/2006/relationships/customXml" Target="../ink/ink486.xml"/><Relationship Id="rId172" Type="http://schemas.openxmlformats.org/officeDocument/2006/relationships/image" Target="../media/image514.png"/><Relationship Id="rId193" Type="http://schemas.openxmlformats.org/officeDocument/2006/relationships/customXml" Target="../ink/ink507.xml"/><Relationship Id="rId207" Type="http://schemas.openxmlformats.org/officeDocument/2006/relationships/customXml" Target="../ink/ink514.xml"/><Relationship Id="rId13" Type="http://schemas.openxmlformats.org/officeDocument/2006/relationships/customXml" Target="../ink/ink417.xml"/><Relationship Id="rId109" Type="http://schemas.openxmlformats.org/officeDocument/2006/relationships/customXml" Target="../ink/ink465.xml"/><Relationship Id="rId34" Type="http://schemas.openxmlformats.org/officeDocument/2006/relationships/image" Target="../media/image445.png"/><Relationship Id="rId55" Type="http://schemas.openxmlformats.org/officeDocument/2006/relationships/customXml" Target="../ink/ink438.xml"/><Relationship Id="rId76" Type="http://schemas.openxmlformats.org/officeDocument/2006/relationships/image" Target="../media/image466.png"/><Relationship Id="rId97" Type="http://schemas.openxmlformats.org/officeDocument/2006/relationships/customXml" Target="../ink/ink459.xml"/><Relationship Id="rId120" Type="http://schemas.openxmlformats.org/officeDocument/2006/relationships/image" Target="../media/image488.png"/><Relationship Id="rId141" Type="http://schemas.openxmlformats.org/officeDocument/2006/relationships/customXml" Target="../ink/ink481.xml"/><Relationship Id="rId7" Type="http://schemas.openxmlformats.org/officeDocument/2006/relationships/customXml" Target="../ink/ink414.xml"/><Relationship Id="rId162" Type="http://schemas.openxmlformats.org/officeDocument/2006/relationships/image" Target="../media/image509.png"/><Relationship Id="rId183" Type="http://schemas.openxmlformats.org/officeDocument/2006/relationships/customXml" Target="../ink/ink502.xml"/><Relationship Id="rId218" Type="http://schemas.openxmlformats.org/officeDocument/2006/relationships/image" Target="../media/image537.png"/><Relationship Id="rId24" Type="http://schemas.openxmlformats.org/officeDocument/2006/relationships/image" Target="../media/image440.png"/><Relationship Id="rId45" Type="http://schemas.openxmlformats.org/officeDocument/2006/relationships/customXml" Target="../ink/ink433.xml"/><Relationship Id="rId66" Type="http://schemas.openxmlformats.org/officeDocument/2006/relationships/image" Target="../media/image461.png"/><Relationship Id="rId87" Type="http://schemas.openxmlformats.org/officeDocument/2006/relationships/customXml" Target="../ink/ink454.xml"/><Relationship Id="rId110" Type="http://schemas.openxmlformats.org/officeDocument/2006/relationships/image" Target="../media/image483.png"/><Relationship Id="rId131" Type="http://schemas.openxmlformats.org/officeDocument/2006/relationships/customXml" Target="../ink/ink476.xml"/><Relationship Id="rId152" Type="http://schemas.openxmlformats.org/officeDocument/2006/relationships/image" Target="../media/image504.png"/><Relationship Id="rId173" Type="http://schemas.openxmlformats.org/officeDocument/2006/relationships/customXml" Target="../ink/ink497.xml"/><Relationship Id="rId194" Type="http://schemas.openxmlformats.org/officeDocument/2006/relationships/image" Target="../media/image525.png"/><Relationship Id="rId208" Type="http://schemas.openxmlformats.org/officeDocument/2006/relationships/image" Target="../media/image532.png"/><Relationship Id="rId14" Type="http://schemas.openxmlformats.org/officeDocument/2006/relationships/image" Target="../media/image435.png"/><Relationship Id="rId30" Type="http://schemas.openxmlformats.org/officeDocument/2006/relationships/image" Target="../media/image443.png"/><Relationship Id="rId35" Type="http://schemas.openxmlformats.org/officeDocument/2006/relationships/customXml" Target="../ink/ink428.xml"/><Relationship Id="rId56" Type="http://schemas.openxmlformats.org/officeDocument/2006/relationships/image" Target="../media/image456.png"/><Relationship Id="rId77" Type="http://schemas.openxmlformats.org/officeDocument/2006/relationships/customXml" Target="../ink/ink449.xml"/><Relationship Id="rId100" Type="http://schemas.openxmlformats.org/officeDocument/2006/relationships/image" Target="../media/image478.png"/><Relationship Id="rId105" Type="http://schemas.openxmlformats.org/officeDocument/2006/relationships/customXml" Target="../ink/ink463.xml"/><Relationship Id="rId126" Type="http://schemas.openxmlformats.org/officeDocument/2006/relationships/image" Target="../media/image491.png"/><Relationship Id="rId147" Type="http://schemas.openxmlformats.org/officeDocument/2006/relationships/customXml" Target="../ink/ink484.xml"/><Relationship Id="rId168" Type="http://schemas.openxmlformats.org/officeDocument/2006/relationships/image" Target="../media/image512.png"/><Relationship Id="rId8" Type="http://schemas.openxmlformats.org/officeDocument/2006/relationships/image" Target="../media/image432.png"/><Relationship Id="rId51" Type="http://schemas.openxmlformats.org/officeDocument/2006/relationships/customXml" Target="../ink/ink436.xml"/><Relationship Id="rId72" Type="http://schemas.openxmlformats.org/officeDocument/2006/relationships/image" Target="../media/image464.png"/><Relationship Id="rId93" Type="http://schemas.openxmlformats.org/officeDocument/2006/relationships/customXml" Target="../ink/ink457.xml"/><Relationship Id="rId98" Type="http://schemas.openxmlformats.org/officeDocument/2006/relationships/image" Target="../media/image477.png"/><Relationship Id="rId121" Type="http://schemas.openxmlformats.org/officeDocument/2006/relationships/customXml" Target="../ink/ink471.xml"/><Relationship Id="rId142" Type="http://schemas.openxmlformats.org/officeDocument/2006/relationships/image" Target="../media/image499.png"/><Relationship Id="rId163" Type="http://schemas.openxmlformats.org/officeDocument/2006/relationships/customXml" Target="../ink/ink492.xml"/><Relationship Id="rId184" Type="http://schemas.openxmlformats.org/officeDocument/2006/relationships/image" Target="../media/image520.png"/><Relationship Id="rId189" Type="http://schemas.openxmlformats.org/officeDocument/2006/relationships/customXml" Target="../ink/ink505.xml"/><Relationship Id="rId3" Type="http://schemas.openxmlformats.org/officeDocument/2006/relationships/customXml" Target="../ink/ink412.xml"/><Relationship Id="rId214" Type="http://schemas.openxmlformats.org/officeDocument/2006/relationships/image" Target="../media/image535.png"/><Relationship Id="rId25" Type="http://schemas.openxmlformats.org/officeDocument/2006/relationships/customXml" Target="../ink/ink423.xml"/><Relationship Id="rId46" Type="http://schemas.openxmlformats.org/officeDocument/2006/relationships/image" Target="../media/image451.png"/><Relationship Id="rId67" Type="http://schemas.openxmlformats.org/officeDocument/2006/relationships/customXml" Target="../ink/ink444.xml"/><Relationship Id="rId116" Type="http://schemas.openxmlformats.org/officeDocument/2006/relationships/image" Target="../media/image486.png"/><Relationship Id="rId137" Type="http://schemas.openxmlformats.org/officeDocument/2006/relationships/customXml" Target="../ink/ink479.xml"/><Relationship Id="rId158" Type="http://schemas.openxmlformats.org/officeDocument/2006/relationships/image" Target="../media/image507.png"/><Relationship Id="rId20" Type="http://schemas.openxmlformats.org/officeDocument/2006/relationships/image" Target="../media/image438.png"/><Relationship Id="rId41" Type="http://schemas.openxmlformats.org/officeDocument/2006/relationships/customXml" Target="../ink/ink431.xml"/><Relationship Id="rId62" Type="http://schemas.openxmlformats.org/officeDocument/2006/relationships/image" Target="../media/image459.png"/><Relationship Id="rId83" Type="http://schemas.openxmlformats.org/officeDocument/2006/relationships/customXml" Target="../ink/ink452.xml"/><Relationship Id="rId88" Type="http://schemas.openxmlformats.org/officeDocument/2006/relationships/image" Target="../media/image472.png"/><Relationship Id="rId111" Type="http://schemas.openxmlformats.org/officeDocument/2006/relationships/customXml" Target="../ink/ink466.xml"/><Relationship Id="rId132" Type="http://schemas.openxmlformats.org/officeDocument/2006/relationships/image" Target="../media/image494.png"/><Relationship Id="rId153" Type="http://schemas.openxmlformats.org/officeDocument/2006/relationships/customXml" Target="../ink/ink487.xml"/><Relationship Id="rId174" Type="http://schemas.openxmlformats.org/officeDocument/2006/relationships/image" Target="../media/image515.png"/><Relationship Id="rId179" Type="http://schemas.openxmlformats.org/officeDocument/2006/relationships/customXml" Target="../ink/ink500.xml"/><Relationship Id="rId195" Type="http://schemas.openxmlformats.org/officeDocument/2006/relationships/customXml" Target="../ink/ink508.xml"/><Relationship Id="rId209" Type="http://schemas.openxmlformats.org/officeDocument/2006/relationships/customXml" Target="../ink/ink515.xml"/><Relationship Id="rId190" Type="http://schemas.openxmlformats.org/officeDocument/2006/relationships/image" Target="../media/image523.png"/><Relationship Id="rId204" Type="http://schemas.openxmlformats.org/officeDocument/2006/relationships/image" Target="../media/image530.png"/><Relationship Id="rId15" Type="http://schemas.openxmlformats.org/officeDocument/2006/relationships/customXml" Target="../ink/ink418.xml"/><Relationship Id="rId36" Type="http://schemas.openxmlformats.org/officeDocument/2006/relationships/image" Target="../media/image446.png"/><Relationship Id="rId57" Type="http://schemas.openxmlformats.org/officeDocument/2006/relationships/customXml" Target="../ink/ink439.xml"/><Relationship Id="rId106" Type="http://schemas.openxmlformats.org/officeDocument/2006/relationships/image" Target="../media/image481.png"/><Relationship Id="rId127" Type="http://schemas.openxmlformats.org/officeDocument/2006/relationships/customXml" Target="../ink/ink474.xml"/><Relationship Id="rId10" Type="http://schemas.openxmlformats.org/officeDocument/2006/relationships/image" Target="../media/image433.png"/><Relationship Id="rId31" Type="http://schemas.openxmlformats.org/officeDocument/2006/relationships/customXml" Target="../ink/ink426.xml"/><Relationship Id="rId52" Type="http://schemas.openxmlformats.org/officeDocument/2006/relationships/image" Target="../media/image454.png"/><Relationship Id="rId73" Type="http://schemas.openxmlformats.org/officeDocument/2006/relationships/customXml" Target="../ink/ink447.xml"/><Relationship Id="rId78" Type="http://schemas.openxmlformats.org/officeDocument/2006/relationships/image" Target="../media/image467.png"/><Relationship Id="rId94" Type="http://schemas.openxmlformats.org/officeDocument/2006/relationships/image" Target="../media/image475.png"/><Relationship Id="rId99" Type="http://schemas.openxmlformats.org/officeDocument/2006/relationships/customXml" Target="../ink/ink460.xml"/><Relationship Id="rId101" Type="http://schemas.openxmlformats.org/officeDocument/2006/relationships/customXml" Target="../ink/ink461.xml"/><Relationship Id="rId122" Type="http://schemas.openxmlformats.org/officeDocument/2006/relationships/image" Target="../media/image489.png"/><Relationship Id="rId143" Type="http://schemas.openxmlformats.org/officeDocument/2006/relationships/customXml" Target="../ink/ink482.xml"/><Relationship Id="rId148" Type="http://schemas.openxmlformats.org/officeDocument/2006/relationships/image" Target="../media/image502.png"/><Relationship Id="rId164" Type="http://schemas.openxmlformats.org/officeDocument/2006/relationships/image" Target="../media/image510.png"/><Relationship Id="rId169" Type="http://schemas.openxmlformats.org/officeDocument/2006/relationships/customXml" Target="../ink/ink495.xml"/><Relationship Id="rId185" Type="http://schemas.openxmlformats.org/officeDocument/2006/relationships/customXml" Target="../ink/ink503.xml"/><Relationship Id="rId4" Type="http://schemas.openxmlformats.org/officeDocument/2006/relationships/image" Target="../media/image430.png"/><Relationship Id="rId9" Type="http://schemas.openxmlformats.org/officeDocument/2006/relationships/customXml" Target="../ink/ink415.xml"/><Relationship Id="rId180" Type="http://schemas.openxmlformats.org/officeDocument/2006/relationships/image" Target="../media/image518.png"/><Relationship Id="rId210" Type="http://schemas.openxmlformats.org/officeDocument/2006/relationships/image" Target="../media/image533.png"/><Relationship Id="rId215" Type="http://schemas.openxmlformats.org/officeDocument/2006/relationships/customXml" Target="../ink/ink518.xml"/><Relationship Id="rId26" Type="http://schemas.openxmlformats.org/officeDocument/2006/relationships/image" Target="../media/image441.png"/><Relationship Id="rId47" Type="http://schemas.openxmlformats.org/officeDocument/2006/relationships/customXml" Target="../ink/ink434.xml"/><Relationship Id="rId68" Type="http://schemas.openxmlformats.org/officeDocument/2006/relationships/image" Target="../media/image462.png"/><Relationship Id="rId89" Type="http://schemas.openxmlformats.org/officeDocument/2006/relationships/customXml" Target="../ink/ink455.xml"/><Relationship Id="rId112" Type="http://schemas.openxmlformats.org/officeDocument/2006/relationships/image" Target="../media/image484.png"/><Relationship Id="rId133" Type="http://schemas.openxmlformats.org/officeDocument/2006/relationships/customXml" Target="../ink/ink477.xml"/><Relationship Id="rId154" Type="http://schemas.openxmlformats.org/officeDocument/2006/relationships/image" Target="../media/image505.png"/><Relationship Id="rId175" Type="http://schemas.openxmlformats.org/officeDocument/2006/relationships/customXml" Target="../ink/ink498.xml"/><Relationship Id="rId196" Type="http://schemas.openxmlformats.org/officeDocument/2006/relationships/image" Target="../media/image526.png"/><Relationship Id="rId200" Type="http://schemas.openxmlformats.org/officeDocument/2006/relationships/image" Target="../media/image528.png"/><Relationship Id="rId16" Type="http://schemas.openxmlformats.org/officeDocument/2006/relationships/image" Target="../media/image436.png"/><Relationship Id="rId37" Type="http://schemas.openxmlformats.org/officeDocument/2006/relationships/customXml" Target="../ink/ink429.xml"/><Relationship Id="rId58" Type="http://schemas.openxmlformats.org/officeDocument/2006/relationships/image" Target="../media/image457.png"/><Relationship Id="rId79" Type="http://schemas.openxmlformats.org/officeDocument/2006/relationships/customXml" Target="../ink/ink450.xml"/><Relationship Id="rId102" Type="http://schemas.openxmlformats.org/officeDocument/2006/relationships/image" Target="../media/image479.png"/><Relationship Id="rId123" Type="http://schemas.openxmlformats.org/officeDocument/2006/relationships/customXml" Target="../ink/ink472.xml"/><Relationship Id="rId144" Type="http://schemas.openxmlformats.org/officeDocument/2006/relationships/image" Target="../media/image500.png"/><Relationship Id="rId90" Type="http://schemas.openxmlformats.org/officeDocument/2006/relationships/image" Target="../media/image473.png"/><Relationship Id="rId165" Type="http://schemas.openxmlformats.org/officeDocument/2006/relationships/customXml" Target="../ink/ink493.xml"/><Relationship Id="rId186" Type="http://schemas.openxmlformats.org/officeDocument/2006/relationships/image" Target="../media/image521.png"/><Relationship Id="rId211" Type="http://schemas.openxmlformats.org/officeDocument/2006/relationships/customXml" Target="../ink/ink516.xml"/><Relationship Id="rId27" Type="http://schemas.openxmlformats.org/officeDocument/2006/relationships/customXml" Target="../ink/ink424.xml"/><Relationship Id="rId48" Type="http://schemas.openxmlformats.org/officeDocument/2006/relationships/image" Target="../media/image452.png"/><Relationship Id="rId69" Type="http://schemas.openxmlformats.org/officeDocument/2006/relationships/customXml" Target="../ink/ink445.xml"/><Relationship Id="rId113" Type="http://schemas.openxmlformats.org/officeDocument/2006/relationships/customXml" Target="../ink/ink467.xml"/><Relationship Id="rId134" Type="http://schemas.openxmlformats.org/officeDocument/2006/relationships/image" Target="../media/image495.png"/><Relationship Id="rId80" Type="http://schemas.openxmlformats.org/officeDocument/2006/relationships/image" Target="../media/image468.png"/><Relationship Id="rId155" Type="http://schemas.openxmlformats.org/officeDocument/2006/relationships/customXml" Target="../ink/ink488.xml"/><Relationship Id="rId176" Type="http://schemas.openxmlformats.org/officeDocument/2006/relationships/image" Target="../media/image516.png"/><Relationship Id="rId197" Type="http://schemas.openxmlformats.org/officeDocument/2006/relationships/customXml" Target="../ink/ink509.xml"/><Relationship Id="rId201" Type="http://schemas.openxmlformats.org/officeDocument/2006/relationships/customXml" Target="../ink/ink511.xml"/><Relationship Id="rId17" Type="http://schemas.openxmlformats.org/officeDocument/2006/relationships/customXml" Target="../ink/ink419.xml"/><Relationship Id="rId38" Type="http://schemas.openxmlformats.org/officeDocument/2006/relationships/image" Target="../media/image447.png"/><Relationship Id="rId59" Type="http://schemas.openxmlformats.org/officeDocument/2006/relationships/customXml" Target="../ink/ink440.xml"/><Relationship Id="rId103" Type="http://schemas.openxmlformats.org/officeDocument/2006/relationships/customXml" Target="../ink/ink462.xml"/><Relationship Id="rId124" Type="http://schemas.openxmlformats.org/officeDocument/2006/relationships/image" Target="../media/image490.png"/><Relationship Id="rId70" Type="http://schemas.openxmlformats.org/officeDocument/2006/relationships/image" Target="../media/image463.png"/><Relationship Id="rId91" Type="http://schemas.openxmlformats.org/officeDocument/2006/relationships/customXml" Target="../ink/ink456.xml"/><Relationship Id="rId145" Type="http://schemas.openxmlformats.org/officeDocument/2006/relationships/customXml" Target="../ink/ink483.xml"/><Relationship Id="rId166" Type="http://schemas.openxmlformats.org/officeDocument/2006/relationships/image" Target="../media/image511.png"/><Relationship Id="rId187" Type="http://schemas.openxmlformats.org/officeDocument/2006/relationships/customXml" Target="../ink/ink50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34.png"/><Relationship Id="rId28" Type="http://schemas.openxmlformats.org/officeDocument/2006/relationships/image" Target="../media/image442.png"/><Relationship Id="rId49" Type="http://schemas.openxmlformats.org/officeDocument/2006/relationships/customXml" Target="../ink/ink435.xml"/><Relationship Id="rId114" Type="http://schemas.openxmlformats.org/officeDocument/2006/relationships/image" Target="../media/image485.png"/><Relationship Id="rId60" Type="http://schemas.openxmlformats.org/officeDocument/2006/relationships/image" Target="../media/image458.png"/><Relationship Id="rId81" Type="http://schemas.openxmlformats.org/officeDocument/2006/relationships/customXml" Target="../ink/ink451.xml"/><Relationship Id="rId135" Type="http://schemas.openxmlformats.org/officeDocument/2006/relationships/customXml" Target="../ink/ink478.xml"/><Relationship Id="rId156" Type="http://schemas.openxmlformats.org/officeDocument/2006/relationships/image" Target="../media/image506.png"/><Relationship Id="rId177" Type="http://schemas.openxmlformats.org/officeDocument/2006/relationships/customXml" Target="../ink/ink499.xml"/><Relationship Id="rId198" Type="http://schemas.openxmlformats.org/officeDocument/2006/relationships/image" Target="../media/image527.png"/><Relationship Id="rId202" Type="http://schemas.openxmlformats.org/officeDocument/2006/relationships/image" Target="../media/image529.png"/><Relationship Id="rId18" Type="http://schemas.openxmlformats.org/officeDocument/2006/relationships/image" Target="../media/image437.png"/><Relationship Id="rId39" Type="http://schemas.openxmlformats.org/officeDocument/2006/relationships/customXml" Target="../ink/ink430.xml"/><Relationship Id="rId50" Type="http://schemas.openxmlformats.org/officeDocument/2006/relationships/image" Target="../media/image453.png"/><Relationship Id="rId104" Type="http://schemas.openxmlformats.org/officeDocument/2006/relationships/image" Target="../media/image480.png"/><Relationship Id="rId125" Type="http://schemas.openxmlformats.org/officeDocument/2006/relationships/customXml" Target="../ink/ink473.xml"/><Relationship Id="rId146" Type="http://schemas.openxmlformats.org/officeDocument/2006/relationships/image" Target="../media/image501.png"/><Relationship Id="rId167" Type="http://schemas.openxmlformats.org/officeDocument/2006/relationships/customXml" Target="../ink/ink494.xml"/><Relationship Id="rId188" Type="http://schemas.openxmlformats.org/officeDocument/2006/relationships/image" Target="../media/image522.png"/><Relationship Id="rId71" Type="http://schemas.openxmlformats.org/officeDocument/2006/relationships/customXml" Target="../ink/ink446.xml"/><Relationship Id="rId92" Type="http://schemas.openxmlformats.org/officeDocument/2006/relationships/image" Target="../media/image474.png"/><Relationship Id="rId213" Type="http://schemas.openxmlformats.org/officeDocument/2006/relationships/customXml" Target="../ink/ink517.xml"/><Relationship Id="rId2" Type="http://schemas.openxmlformats.org/officeDocument/2006/relationships/image" Target="../media/image429.png"/><Relationship Id="rId29" Type="http://schemas.openxmlformats.org/officeDocument/2006/relationships/customXml" Target="../ink/ink425.xml"/><Relationship Id="rId40" Type="http://schemas.openxmlformats.org/officeDocument/2006/relationships/image" Target="../media/image448.png"/><Relationship Id="rId115" Type="http://schemas.openxmlformats.org/officeDocument/2006/relationships/customXml" Target="../ink/ink468.xml"/><Relationship Id="rId136" Type="http://schemas.openxmlformats.org/officeDocument/2006/relationships/image" Target="../media/image496.png"/><Relationship Id="rId157" Type="http://schemas.openxmlformats.org/officeDocument/2006/relationships/customXml" Target="../ink/ink489.xml"/><Relationship Id="rId178" Type="http://schemas.openxmlformats.org/officeDocument/2006/relationships/image" Target="../media/image517.png"/><Relationship Id="rId61" Type="http://schemas.openxmlformats.org/officeDocument/2006/relationships/customXml" Target="../ink/ink441.xml"/><Relationship Id="rId82" Type="http://schemas.openxmlformats.org/officeDocument/2006/relationships/image" Target="../media/image469.png"/><Relationship Id="rId199" Type="http://schemas.openxmlformats.org/officeDocument/2006/relationships/customXml" Target="../ink/ink510.xml"/><Relationship Id="rId203" Type="http://schemas.openxmlformats.org/officeDocument/2006/relationships/customXml" Target="../ink/ink512.xml"/><Relationship Id="rId19" Type="http://schemas.openxmlformats.org/officeDocument/2006/relationships/customXml" Target="../ink/ink4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0.xml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customXml" Target="../ink/ink521.xml"/><Relationship Id="rId4" Type="http://schemas.openxmlformats.org/officeDocument/2006/relationships/image" Target="../media/image539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7.xml"/><Relationship Id="rId18" Type="http://schemas.openxmlformats.org/officeDocument/2006/relationships/image" Target="../media/image549.png"/><Relationship Id="rId26" Type="http://schemas.openxmlformats.org/officeDocument/2006/relationships/image" Target="../media/image553.png"/><Relationship Id="rId39" Type="http://schemas.openxmlformats.org/officeDocument/2006/relationships/customXml" Target="../ink/ink540.xml"/><Relationship Id="rId21" Type="http://schemas.openxmlformats.org/officeDocument/2006/relationships/customXml" Target="../ink/ink531.xml"/><Relationship Id="rId34" Type="http://schemas.openxmlformats.org/officeDocument/2006/relationships/image" Target="../media/image557.png"/><Relationship Id="rId42" Type="http://schemas.openxmlformats.org/officeDocument/2006/relationships/image" Target="../media/image561.png"/><Relationship Id="rId47" Type="http://schemas.openxmlformats.org/officeDocument/2006/relationships/customXml" Target="../ink/ink544.xml"/><Relationship Id="rId50" Type="http://schemas.openxmlformats.org/officeDocument/2006/relationships/image" Target="../media/image565.png"/><Relationship Id="rId55" Type="http://schemas.openxmlformats.org/officeDocument/2006/relationships/customXml" Target="../ink/ink548.xml"/><Relationship Id="rId7" Type="http://schemas.openxmlformats.org/officeDocument/2006/relationships/customXml" Target="../ink/ink524.xml"/><Relationship Id="rId2" Type="http://schemas.openxmlformats.org/officeDocument/2006/relationships/image" Target="../media/image541.png"/><Relationship Id="rId16" Type="http://schemas.openxmlformats.org/officeDocument/2006/relationships/image" Target="../media/image548.png"/><Relationship Id="rId29" Type="http://schemas.openxmlformats.org/officeDocument/2006/relationships/customXml" Target="../ink/ink535.xml"/><Relationship Id="rId11" Type="http://schemas.openxmlformats.org/officeDocument/2006/relationships/customXml" Target="../ink/ink526.xml"/><Relationship Id="rId24" Type="http://schemas.openxmlformats.org/officeDocument/2006/relationships/image" Target="../media/image552.png"/><Relationship Id="rId32" Type="http://schemas.openxmlformats.org/officeDocument/2006/relationships/image" Target="../media/image556.png"/><Relationship Id="rId37" Type="http://schemas.openxmlformats.org/officeDocument/2006/relationships/customXml" Target="../ink/ink539.xml"/><Relationship Id="rId40" Type="http://schemas.openxmlformats.org/officeDocument/2006/relationships/image" Target="../media/image560.png"/><Relationship Id="rId45" Type="http://schemas.openxmlformats.org/officeDocument/2006/relationships/customXml" Target="../ink/ink543.xml"/><Relationship Id="rId53" Type="http://schemas.openxmlformats.org/officeDocument/2006/relationships/customXml" Target="../ink/ink547.xml"/><Relationship Id="rId58" Type="http://schemas.openxmlformats.org/officeDocument/2006/relationships/image" Target="../media/image569.png"/><Relationship Id="rId5" Type="http://schemas.openxmlformats.org/officeDocument/2006/relationships/customXml" Target="../ink/ink523.xml"/><Relationship Id="rId61" Type="http://schemas.openxmlformats.org/officeDocument/2006/relationships/customXml" Target="../ink/ink551.xml"/><Relationship Id="rId19" Type="http://schemas.openxmlformats.org/officeDocument/2006/relationships/customXml" Target="../ink/ink530.xml"/><Relationship Id="rId14" Type="http://schemas.openxmlformats.org/officeDocument/2006/relationships/image" Target="../media/image547.png"/><Relationship Id="rId22" Type="http://schemas.openxmlformats.org/officeDocument/2006/relationships/image" Target="../media/image551.png"/><Relationship Id="rId27" Type="http://schemas.openxmlformats.org/officeDocument/2006/relationships/customXml" Target="../ink/ink534.xml"/><Relationship Id="rId30" Type="http://schemas.openxmlformats.org/officeDocument/2006/relationships/image" Target="../media/image555.png"/><Relationship Id="rId35" Type="http://schemas.openxmlformats.org/officeDocument/2006/relationships/customXml" Target="../ink/ink538.xml"/><Relationship Id="rId43" Type="http://schemas.openxmlformats.org/officeDocument/2006/relationships/customXml" Target="../ink/ink542.xml"/><Relationship Id="rId48" Type="http://schemas.openxmlformats.org/officeDocument/2006/relationships/image" Target="../media/image564.png"/><Relationship Id="rId56" Type="http://schemas.openxmlformats.org/officeDocument/2006/relationships/image" Target="../media/image568.png"/><Relationship Id="rId8" Type="http://schemas.openxmlformats.org/officeDocument/2006/relationships/image" Target="../media/image544.png"/><Relationship Id="rId51" Type="http://schemas.openxmlformats.org/officeDocument/2006/relationships/customXml" Target="../ink/ink546.xml"/><Relationship Id="rId3" Type="http://schemas.openxmlformats.org/officeDocument/2006/relationships/customXml" Target="../ink/ink522.xml"/><Relationship Id="rId12" Type="http://schemas.openxmlformats.org/officeDocument/2006/relationships/image" Target="../media/image546.png"/><Relationship Id="rId17" Type="http://schemas.openxmlformats.org/officeDocument/2006/relationships/customXml" Target="../ink/ink529.xml"/><Relationship Id="rId25" Type="http://schemas.openxmlformats.org/officeDocument/2006/relationships/customXml" Target="../ink/ink533.xml"/><Relationship Id="rId33" Type="http://schemas.openxmlformats.org/officeDocument/2006/relationships/customXml" Target="../ink/ink537.xml"/><Relationship Id="rId38" Type="http://schemas.openxmlformats.org/officeDocument/2006/relationships/image" Target="../media/image559.png"/><Relationship Id="rId46" Type="http://schemas.openxmlformats.org/officeDocument/2006/relationships/image" Target="../media/image563.png"/><Relationship Id="rId59" Type="http://schemas.openxmlformats.org/officeDocument/2006/relationships/customXml" Target="../ink/ink550.xml"/><Relationship Id="rId20" Type="http://schemas.openxmlformats.org/officeDocument/2006/relationships/image" Target="../media/image550.png"/><Relationship Id="rId41" Type="http://schemas.openxmlformats.org/officeDocument/2006/relationships/customXml" Target="../ink/ink541.xml"/><Relationship Id="rId54" Type="http://schemas.openxmlformats.org/officeDocument/2006/relationships/image" Target="../media/image567.png"/><Relationship Id="rId6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15" Type="http://schemas.openxmlformats.org/officeDocument/2006/relationships/customXml" Target="../ink/ink528.xml"/><Relationship Id="rId23" Type="http://schemas.openxmlformats.org/officeDocument/2006/relationships/customXml" Target="../ink/ink532.xml"/><Relationship Id="rId28" Type="http://schemas.openxmlformats.org/officeDocument/2006/relationships/image" Target="../media/image554.png"/><Relationship Id="rId36" Type="http://schemas.openxmlformats.org/officeDocument/2006/relationships/image" Target="../media/image558.png"/><Relationship Id="rId49" Type="http://schemas.openxmlformats.org/officeDocument/2006/relationships/customXml" Target="../ink/ink545.xml"/><Relationship Id="rId57" Type="http://schemas.openxmlformats.org/officeDocument/2006/relationships/customXml" Target="../ink/ink549.xml"/><Relationship Id="rId10" Type="http://schemas.openxmlformats.org/officeDocument/2006/relationships/image" Target="../media/image545.png"/><Relationship Id="rId31" Type="http://schemas.openxmlformats.org/officeDocument/2006/relationships/customXml" Target="../ink/ink536.xml"/><Relationship Id="rId44" Type="http://schemas.openxmlformats.org/officeDocument/2006/relationships/image" Target="../media/image562.png"/><Relationship Id="rId52" Type="http://schemas.openxmlformats.org/officeDocument/2006/relationships/image" Target="../media/image566.png"/><Relationship Id="rId60" Type="http://schemas.openxmlformats.org/officeDocument/2006/relationships/image" Target="../media/image570.png"/><Relationship Id="rId4" Type="http://schemas.openxmlformats.org/officeDocument/2006/relationships/image" Target="../media/image542.png"/><Relationship Id="rId9" Type="http://schemas.openxmlformats.org/officeDocument/2006/relationships/customXml" Target="../ink/ink52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customXml" Target="../ink/ink557.xml"/><Relationship Id="rId18" Type="http://schemas.openxmlformats.org/officeDocument/2006/relationships/image" Target="../media/image580.png"/><Relationship Id="rId3" Type="http://schemas.openxmlformats.org/officeDocument/2006/relationships/customXml" Target="../ink/ink552.xml"/><Relationship Id="rId21" Type="http://schemas.openxmlformats.org/officeDocument/2006/relationships/customXml" Target="../ink/ink561.xml"/><Relationship Id="rId7" Type="http://schemas.openxmlformats.org/officeDocument/2006/relationships/customXml" Target="../ink/ink554.xml"/><Relationship Id="rId12" Type="http://schemas.openxmlformats.org/officeDocument/2006/relationships/image" Target="../media/image577.png"/><Relationship Id="rId17" Type="http://schemas.openxmlformats.org/officeDocument/2006/relationships/customXml" Target="../ink/ink559.xml"/><Relationship Id="rId2" Type="http://schemas.openxmlformats.org/officeDocument/2006/relationships/image" Target="../media/image572.png"/><Relationship Id="rId16" Type="http://schemas.openxmlformats.org/officeDocument/2006/relationships/image" Target="../media/image579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4.png"/><Relationship Id="rId11" Type="http://schemas.openxmlformats.org/officeDocument/2006/relationships/customXml" Target="../ink/ink556.xml"/><Relationship Id="rId5" Type="http://schemas.openxmlformats.org/officeDocument/2006/relationships/customXml" Target="../ink/ink553.xml"/><Relationship Id="rId15" Type="http://schemas.openxmlformats.org/officeDocument/2006/relationships/customXml" Target="../ink/ink558.xml"/><Relationship Id="rId10" Type="http://schemas.openxmlformats.org/officeDocument/2006/relationships/image" Target="../media/image576.png"/><Relationship Id="rId19" Type="http://schemas.openxmlformats.org/officeDocument/2006/relationships/customXml" Target="../ink/ink560.xml"/><Relationship Id="rId4" Type="http://schemas.openxmlformats.org/officeDocument/2006/relationships/image" Target="../media/image573.png"/><Relationship Id="rId9" Type="http://schemas.openxmlformats.org/officeDocument/2006/relationships/customXml" Target="../ink/ink555.xml"/><Relationship Id="rId14" Type="http://schemas.openxmlformats.org/officeDocument/2006/relationships/image" Target="../media/image578.png"/><Relationship Id="rId22" Type="http://schemas.openxmlformats.org/officeDocument/2006/relationships/image" Target="../media/image582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3.xml"/><Relationship Id="rId21" Type="http://schemas.openxmlformats.org/officeDocument/2006/relationships/image" Target="../media/image593.png"/><Relationship Id="rId42" Type="http://schemas.openxmlformats.org/officeDocument/2006/relationships/customXml" Target="../ink/ink581.xml"/><Relationship Id="rId47" Type="http://schemas.openxmlformats.org/officeDocument/2006/relationships/image" Target="../media/image606.png"/><Relationship Id="rId63" Type="http://schemas.openxmlformats.org/officeDocument/2006/relationships/image" Target="../media/image614.png"/><Relationship Id="rId68" Type="http://schemas.openxmlformats.org/officeDocument/2006/relationships/customXml" Target="../ink/ink594.xml"/><Relationship Id="rId84" Type="http://schemas.openxmlformats.org/officeDocument/2006/relationships/customXml" Target="../ink/ink602.xml"/><Relationship Id="rId89" Type="http://schemas.openxmlformats.org/officeDocument/2006/relationships/image" Target="../media/image627.png"/><Relationship Id="rId16" Type="http://schemas.openxmlformats.org/officeDocument/2006/relationships/customXml" Target="../ink/ink568.xml"/><Relationship Id="rId11" Type="http://schemas.openxmlformats.org/officeDocument/2006/relationships/image" Target="../media/image588.png"/><Relationship Id="rId32" Type="http://schemas.openxmlformats.org/officeDocument/2006/relationships/customXml" Target="../ink/ink576.xml"/><Relationship Id="rId37" Type="http://schemas.openxmlformats.org/officeDocument/2006/relationships/image" Target="../media/image601.png"/><Relationship Id="rId53" Type="http://schemas.openxmlformats.org/officeDocument/2006/relationships/image" Target="../media/image609.png"/><Relationship Id="rId58" Type="http://schemas.openxmlformats.org/officeDocument/2006/relationships/customXml" Target="../ink/ink589.xml"/><Relationship Id="rId74" Type="http://schemas.openxmlformats.org/officeDocument/2006/relationships/customXml" Target="../ink/ink597.xml"/><Relationship Id="rId79" Type="http://schemas.openxmlformats.org/officeDocument/2006/relationships/image" Target="../media/image622.png"/><Relationship Id="rId5" Type="http://schemas.openxmlformats.org/officeDocument/2006/relationships/image" Target="../media/image585.png"/><Relationship Id="rId14" Type="http://schemas.openxmlformats.org/officeDocument/2006/relationships/customXml" Target="../ink/ink567.xml"/><Relationship Id="rId22" Type="http://schemas.openxmlformats.org/officeDocument/2006/relationships/customXml" Target="../ink/ink571.xml"/><Relationship Id="rId27" Type="http://schemas.openxmlformats.org/officeDocument/2006/relationships/image" Target="../media/image596.png"/><Relationship Id="rId30" Type="http://schemas.openxmlformats.org/officeDocument/2006/relationships/customXml" Target="../ink/ink575.xml"/><Relationship Id="rId35" Type="http://schemas.openxmlformats.org/officeDocument/2006/relationships/image" Target="../media/image600.png"/><Relationship Id="rId43" Type="http://schemas.openxmlformats.org/officeDocument/2006/relationships/image" Target="../media/image604.png"/><Relationship Id="rId48" Type="http://schemas.openxmlformats.org/officeDocument/2006/relationships/customXml" Target="../ink/ink584.xml"/><Relationship Id="rId56" Type="http://schemas.openxmlformats.org/officeDocument/2006/relationships/customXml" Target="../ink/ink588.xml"/><Relationship Id="rId64" Type="http://schemas.openxmlformats.org/officeDocument/2006/relationships/customXml" Target="../ink/ink592.xml"/><Relationship Id="rId69" Type="http://schemas.openxmlformats.org/officeDocument/2006/relationships/image" Target="../media/image617.png"/><Relationship Id="rId77" Type="http://schemas.openxmlformats.org/officeDocument/2006/relationships/image" Target="../media/image621.png"/><Relationship Id="rId8" Type="http://schemas.openxmlformats.org/officeDocument/2006/relationships/customXml" Target="../ink/ink564.xml"/><Relationship Id="rId51" Type="http://schemas.openxmlformats.org/officeDocument/2006/relationships/image" Target="../media/image608.png"/><Relationship Id="rId72" Type="http://schemas.openxmlformats.org/officeDocument/2006/relationships/customXml" Target="../ink/ink596.xml"/><Relationship Id="rId80" Type="http://schemas.openxmlformats.org/officeDocument/2006/relationships/customXml" Target="../ink/ink600.xml"/><Relationship Id="rId85" Type="http://schemas.openxmlformats.org/officeDocument/2006/relationships/image" Target="../media/image625.png"/><Relationship Id="rId3" Type="http://schemas.openxmlformats.org/officeDocument/2006/relationships/image" Target="../media/image584.png"/><Relationship Id="rId12" Type="http://schemas.openxmlformats.org/officeDocument/2006/relationships/customXml" Target="../ink/ink566.xml"/><Relationship Id="rId17" Type="http://schemas.openxmlformats.org/officeDocument/2006/relationships/image" Target="../media/image591.png"/><Relationship Id="rId25" Type="http://schemas.openxmlformats.org/officeDocument/2006/relationships/image" Target="../media/image595.png"/><Relationship Id="rId33" Type="http://schemas.openxmlformats.org/officeDocument/2006/relationships/image" Target="../media/image599.png"/><Relationship Id="rId38" Type="http://schemas.openxmlformats.org/officeDocument/2006/relationships/customXml" Target="../ink/ink579.xml"/><Relationship Id="rId46" Type="http://schemas.openxmlformats.org/officeDocument/2006/relationships/customXml" Target="../ink/ink583.xml"/><Relationship Id="rId59" Type="http://schemas.openxmlformats.org/officeDocument/2006/relationships/image" Target="../media/image612.png"/><Relationship Id="rId67" Type="http://schemas.openxmlformats.org/officeDocument/2006/relationships/image" Target="../media/image616.png"/><Relationship Id="rId20" Type="http://schemas.openxmlformats.org/officeDocument/2006/relationships/customXml" Target="../ink/ink570.xml"/><Relationship Id="rId41" Type="http://schemas.openxmlformats.org/officeDocument/2006/relationships/image" Target="../media/image603.png"/><Relationship Id="rId54" Type="http://schemas.openxmlformats.org/officeDocument/2006/relationships/customXml" Target="../ink/ink587.xml"/><Relationship Id="rId62" Type="http://schemas.openxmlformats.org/officeDocument/2006/relationships/customXml" Target="../ink/ink591.xml"/><Relationship Id="rId70" Type="http://schemas.openxmlformats.org/officeDocument/2006/relationships/customXml" Target="../ink/ink595.xml"/><Relationship Id="rId75" Type="http://schemas.openxmlformats.org/officeDocument/2006/relationships/image" Target="../media/image620.png"/><Relationship Id="rId83" Type="http://schemas.openxmlformats.org/officeDocument/2006/relationships/image" Target="../media/image624.png"/><Relationship Id="rId88" Type="http://schemas.openxmlformats.org/officeDocument/2006/relationships/customXml" Target="../ink/ink6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3.xml"/><Relationship Id="rId15" Type="http://schemas.openxmlformats.org/officeDocument/2006/relationships/image" Target="../media/image590.png"/><Relationship Id="rId23" Type="http://schemas.openxmlformats.org/officeDocument/2006/relationships/image" Target="../media/image594.png"/><Relationship Id="rId28" Type="http://schemas.openxmlformats.org/officeDocument/2006/relationships/customXml" Target="../ink/ink574.xml"/><Relationship Id="rId36" Type="http://schemas.openxmlformats.org/officeDocument/2006/relationships/customXml" Target="../ink/ink578.xml"/><Relationship Id="rId49" Type="http://schemas.openxmlformats.org/officeDocument/2006/relationships/image" Target="../media/image607.png"/><Relationship Id="rId57" Type="http://schemas.openxmlformats.org/officeDocument/2006/relationships/image" Target="../media/image611.png"/><Relationship Id="rId10" Type="http://schemas.openxmlformats.org/officeDocument/2006/relationships/customXml" Target="../ink/ink565.xml"/><Relationship Id="rId31" Type="http://schemas.openxmlformats.org/officeDocument/2006/relationships/image" Target="../media/image598.png"/><Relationship Id="rId44" Type="http://schemas.openxmlformats.org/officeDocument/2006/relationships/customXml" Target="../ink/ink582.xml"/><Relationship Id="rId52" Type="http://schemas.openxmlformats.org/officeDocument/2006/relationships/customXml" Target="../ink/ink586.xml"/><Relationship Id="rId60" Type="http://schemas.openxmlformats.org/officeDocument/2006/relationships/customXml" Target="../ink/ink590.xml"/><Relationship Id="rId65" Type="http://schemas.openxmlformats.org/officeDocument/2006/relationships/image" Target="../media/image615.png"/><Relationship Id="rId73" Type="http://schemas.openxmlformats.org/officeDocument/2006/relationships/image" Target="../media/image619.png"/><Relationship Id="rId78" Type="http://schemas.openxmlformats.org/officeDocument/2006/relationships/customXml" Target="../ink/ink599.xml"/><Relationship Id="rId81" Type="http://schemas.openxmlformats.org/officeDocument/2006/relationships/image" Target="../media/image623.png"/><Relationship Id="rId86" Type="http://schemas.openxmlformats.org/officeDocument/2006/relationships/customXml" Target="../ink/ink603.xml"/><Relationship Id="rId4" Type="http://schemas.openxmlformats.org/officeDocument/2006/relationships/customXml" Target="../ink/ink562.xml"/><Relationship Id="rId9" Type="http://schemas.openxmlformats.org/officeDocument/2006/relationships/image" Target="../media/image587.png"/><Relationship Id="rId13" Type="http://schemas.openxmlformats.org/officeDocument/2006/relationships/image" Target="../media/image589.png"/><Relationship Id="rId18" Type="http://schemas.openxmlformats.org/officeDocument/2006/relationships/customXml" Target="../ink/ink569.xml"/><Relationship Id="rId39" Type="http://schemas.openxmlformats.org/officeDocument/2006/relationships/image" Target="../media/image602.png"/><Relationship Id="rId34" Type="http://schemas.openxmlformats.org/officeDocument/2006/relationships/customXml" Target="../ink/ink577.xml"/><Relationship Id="rId50" Type="http://schemas.openxmlformats.org/officeDocument/2006/relationships/customXml" Target="../ink/ink585.xml"/><Relationship Id="rId55" Type="http://schemas.openxmlformats.org/officeDocument/2006/relationships/image" Target="../media/image610.png"/><Relationship Id="rId76" Type="http://schemas.openxmlformats.org/officeDocument/2006/relationships/customXml" Target="../ink/ink598.xml"/><Relationship Id="rId7" Type="http://schemas.openxmlformats.org/officeDocument/2006/relationships/image" Target="../media/image586.png"/><Relationship Id="rId71" Type="http://schemas.openxmlformats.org/officeDocument/2006/relationships/image" Target="../media/image618.png"/><Relationship Id="rId2" Type="http://schemas.openxmlformats.org/officeDocument/2006/relationships/image" Target="../media/image583.png"/><Relationship Id="rId29" Type="http://schemas.openxmlformats.org/officeDocument/2006/relationships/image" Target="../media/image597.png"/><Relationship Id="rId24" Type="http://schemas.openxmlformats.org/officeDocument/2006/relationships/customXml" Target="../ink/ink572.xml"/><Relationship Id="rId40" Type="http://schemas.openxmlformats.org/officeDocument/2006/relationships/customXml" Target="../ink/ink580.xml"/><Relationship Id="rId45" Type="http://schemas.openxmlformats.org/officeDocument/2006/relationships/image" Target="../media/image605.png"/><Relationship Id="rId66" Type="http://schemas.openxmlformats.org/officeDocument/2006/relationships/customXml" Target="../ink/ink593.xml"/><Relationship Id="rId87" Type="http://schemas.openxmlformats.org/officeDocument/2006/relationships/image" Target="../media/image626.png"/><Relationship Id="rId61" Type="http://schemas.openxmlformats.org/officeDocument/2006/relationships/image" Target="../media/image613.png"/><Relationship Id="rId82" Type="http://schemas.openxmlformats.org/officeDocument/2006/relationships/customXml" Target="../ink/ink601.xml"/><Relationship Id="rId19" Type="http://schemas.openxmlformats.org/officeDocument/2006/relationships/image" Target="../media/image5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googlebooks/uspto-patents-grants-tex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7.xml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8" Type="http://schemas.openxmlformats.org/officeDocument/2006/relationships/customXml" Target="../ink/ink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emmania.com/notice/view.html?pub=PORTAL&amp;type=all&amp;nowPage=1&amp;id=1864" TargetMode="External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googlebooks/uspto-patents-grants-text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jpeg"/><Relationship Id="rId2" Type="http://schemas.openxmlformats.org/officeDocument/2006/relationships/image" Target="../media/image6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jpe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34" Type="http://schemas.openxmlformats.org/officeDocument/2006/relationships/customXml" Target="../ink/ink36.xml"/><Relationship Id="rId7" Type="http://schemas.openxmlformats.org/officeDocument/2006/relationships/image" Target="../media/image26.png"/><Relationship Id="rId12" Type="http://schemas.openxmlformats.org/officeDocument/2006/relationships/customXml" Target="../ink/ink25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28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33.xml"/><Relationship Id="rId10" Type="http://schemas.openxmlformats.org/officeDocument/2006/relationships/customXml" Target="../ink/ink24.xml"/><Relationship Id="rId19" Type="http://schemas.openxmlformats.org/officeDocument/2006/relationships/image" Target="../media/image32.png"/><Relationship Id="rId31" Type="http://schemas.openxmlformats.org/officeDocument/2006/relationships/image" Target="../media/image38.png"/><Relationship Id="rId4" Type="http://schemas.openxmlformats.org/officeDocument/2006/relationships/customXml" Target="../ink/ink21.xml"/><Relationship Id="rId9" Type="http://schemas.openxmlformats.org/officeDocument/2006/relationships/image" Target="../media/image27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6.png"/><Relationship Id="rId30" Type="http://schemas.openxmlformats.org/officeDocument/2006/relationships/customXml" Target="../ink/ink34.xml"/><Relationship Id="rId35" Type="http://schemas.openxmlformats.org/officeDocument/2006/relationships/image" Target="../media/image40.png"/><Relationship Id="rId8" Type="http://schemas.openxmlformats.org/officeDocument/2006/relationships/customXml" Target="../ink/ink2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4.xml"/><Relationship Id="rId21" Type="http://schemas.openxmlformats.org/officeDocument/2006/relationships/customXml" Target="../ink/ink46.xml"/><Relationship Id="rId42" Type="http://schemas.openxmlformats.org/officeDocument/2006/relationships/image" Target="../media/image61.png"/><Relationship Id="rId63" Type="http://schemas.openxmlformats.org/officeDocument/2006/relationships/customXml" Target="../ink/ink67.xml"/><Relationship Id="rId84" Type="http://schemas.openxmlformats.org/officeDocument/2006/relationships/image" Target="../media/image82.png"/><Relationship Id="rId138" Type="http://schemas.openxmlformats.org/officeDocument/2006/relationships/image" Target="../media/image109.png"/><Relationship Id="rId159" Type="http://schemas.openxmlformats.org/officeDocument/2006/relationships/customXml" Target="../ink/ink115.xml"/><Relationship Id="rId170" Type="http://schemas.openxmlformats.org/officeDocument/2006/relationships/image" Target="../media/image125.png"/><Relationship Id="rId191" Type="http://schemas.openxmlformats.org/officeDocument/2006/relationships/customXml" Target="../ink/ink131.xml"/><Relationship Id="rId107" Type="http://schemas.openxmlformats.org/officeDocument/2006/relationships/customXml" Target="../ink/ink89.xml"/><Relationship Id="rId11" Type="http://schemas.openxmlformats.org/officeDocument/2006/relationships/customXml" Target="../ink/ink41.xml"/><Relationship Id="rId32" Type="http://schemas.openxmlformats.org/officeDocument/2006/relationships/image" Target="../media/image56.png"/><Relationship Id="rId53" Type="http://schemas.openxmlformats.org/officeDocument/2006/relationships/customXml" Target="../ink/ink62.xml"/><Relationship Id="rId74" Type="http://schemas.openxmlformats.org/officeDocument/2006/relationships/image" Target="../media/image77.png"/><Relationship Id="rId128" Type="http://schemas.openxmlformats.org/officeDocument/2006/relationships/image" Target="../media/image104.png"/><Relationship Id="rId149" Type="http://schemas.openxmlformats.org/officeDocument/2006/relationships/customXml" Target="../ink/ink110.xml"/><Relationship Id="rId5" Type="http://schemas.openxmlformats.org/officeDocument/2006/relationships/customXml" Target="../ink/ink38.xml"/><Relationship Id="rId95" Type="http://schemas.openxmlformats.org/officeDocument/2006/relationships/customXml" Target="../ink/ink83.xml"/><Relationship Id="rId160" Type="http://schemas.openxmlformats.org/officeDocument/2006/relationships/image" Target="../media/image120.png"/><Relationship Id="rId181" Type="http://schemas.openxmlformats.org/officeDocument/2006/relationships/customXml" Target="../ink/ink126.xml"/><Relationship Id="rId22" Type="http://schemas.openxmlformats.org/officeDocument/2006/relationships/image" Target="../media/image51.png"/><Relationship Id="rId43" Type="http://schemas.openxmlformats.org/officeDocument/2006/relationships/customXml" Target="../ink/ink57.xml"/><Relationship Id="rId64" Type="http://schemas.openxmlformats.org/officeDocument/2006/relationships/image" Target="../media/image72.png"/><Relationship Id="rId118" Type="http://schemas.openxmlformats.org/officeDocument/2006/relationships/image" Target="../media/image99.png"/><Relationship Id="rId139" Type="http://schemas.openxmlformats.org/officeDocument/2006/relationships/customXml" Target="../ink/ink105.xml"/><Relationship Id="rId85" Type="http://schemas.openxmlformats.org/officeDocument/2006/relationships/customXml" Target="../ink/ink78.xml"/><Relationship Id="rId150" Type="http://schemas.openxmlformats.org/officeDocument/2006/relationships/image" Target="../media/image115.png"/><Relationship Id="rId171" Type="http://schemas.openxmlformats.org/officeDocument/2006/relationships/customXml" Target="../ink/ink121.xml"/><Relationship Id="rId192" Type="http://schemas.openxmlformats.org/officeDocument/2006/relationships/image" Target="../media/image136.png"/><Relationship Id="rId12" Type="http://schemas.openxmlformats.org/officeDocument/2006/relationships/image" Target="../media/image46.png"/><Relationship Id="rId33" Type="http://schemas.openxmlformats.org/officeDocument/2006/relationships/customXml" Target="../ink/ink52.xml"/><Relationship Id="rId108" Type="http://schemas.openxmlformats.org/officeDocument/2006/relationships/image" Target="../media/image94.png"/><Relationship Id="rId129" Type="http://schemas.openxmlformats.org/officeDocument/2006/relationships/customXml" Target="../ink/ink100.xml"/><Relationship Id="rId54" Type="http://schemas.openxmlformats.org/officeDocument/2006/relationships/image" Target="../media/image67.png"/><Relationship Id="rId75" Type="http://schemas.openxmlformats.org/officeDocument/2006/relationships/customXml" Target="../ink/ink73.xml"/><Relationship Id="rId96" Type="http://schemas.openxmlformats.org/officeDocument/2006/relationships/image" Target="../media/image88.png"/><Relationship Id="rId140" Type="http://schemas.openxmlformats.org/officeDocument/2006/relationships/image" Target="../media/image110.png"/><Relationship Id="rId161" Type="http://schemas.openxmlformats.org/officeDocument/2006/relationships/customXml" Target="../ink/ink116.xml"/><Relationship Id="rId182" Type="http://schemas.openxmlformats.org/officeDocument/2006/relationships/image" Target="../media/image131.png"/><Relationship Id="rId6" Type="http://schemas.openxmlformats.org/officeDocument/2006/relationships/image" Target="../media/image43.png"/><Relationship Id="rId23" Type="http://schemas.openxmlformats.org/officeDocument/2006/relationships/customXml" Target="../ink/ink47.xml"/><Relationship Id="rId119" Type="http://schemas.openxmlformats.org/officeDocument/2006/relationships/customXml" Target="../ink/ink95.xml"/><Relationship Id="rId44" Type="http://schemas.openxmlformats.org/officeDocument/2006/relationships/image" Target="../media/image62.png"/><Relationship Id="rId65" Type="http://schemas.openxmlformats.org/officeDocument/2006/relationships/customXml" Target="../ink/ink68.xml"/><Relationship Id="rId86" Type="http://schemas.openxmlformats.org/officeDocument/2006/relationships/image" Target="../media/image83.png"/><Relationship Id="rId130" Type="http://schemas.openxmlformats.org/officeDocument/2006/relationships/image" Target="../media/image105.png"/><Relationship Id="rId151" Type="http://schemas.openxmlformats.org/officeDocument/2006/relationships/customXml" Target="../ink/ink111.xml"/><Relationship Id="rId172" Type="http://schemas.openxmlformats.org/officeDocument/2006/relationships/image" Target="../media/image126.png"/><Relationship Id="rId193" Type="http://schemas.openxmlformats.org/officeDocument/2006/relationships/customXml" Target="../ink/ink132.xml"/><Relationship Id="rId13" Type="http://schemas.openxmlformats.org/officeDocument/2006/relationships/customXml" Target="../ink/ink42.xml"/><Relationship Id="rId109" Type="http://schemas.openxmlformats.org/officeDocument/2006/relationships/customXml" Target="../ink/ink90.xml"/><Relationship Id="rId34" Type="http://schemas.openxmlformats.org/officeDocument/2006/relationships/image" Target="../media/image57.png"/><Relationship Id="rId55" Type="http://schemas.openxmlformats.org/officeDocument/2006/relationships/customXml" Target="../ink/ink63.xml"/><Relationship Id="rId76" Type="http://schemas.openxmlformats.org/officeDocument/2006/relationships/image" Target="../media/image78.png"/><Relationship Id="rId97" Type="http://schemas.openxmlformats.org/officeDocument/2006/relationships/customXml" Target="../ink/ink84.xml"/><Relationship Id="rId120" Type="http://schemas.openxmlformats.org/officeDocument/2006/relationships/image" Target="../media/image100.png"/><Relationship Id="rId141" Type="http://schemas.openxmlformats.org/officeDocument/2006/relationships/customXml" Target="../ink/ink106.xml"/><Relationship Id="rId7" Type="http://schemas.openxmlformats.org/officeDocument/2006/relationships/customXml" Target="../ink/ink39.xml"/><Relationship Id="rId71" Type="http://schemas.openxmlformats.org/officeDocument/2006/relationships/customXml" Target="../ink/ink71.xml"/><Relationship Id="rId92" Type="http://schemas.openxmlformats.org/officeDocument/2006/relationships/image" Target="../media/image86.png"/><Relationship Id="rId162" Type="http://schemas.openxmlformats.org/officeDocument/2006/relationships/image" Target="../media/image121.png"/><Relationship Id="rId183" Type="http://schemas.openxmlformats.org/officeDocument/2006/relationships/customXml" Target="../ink/ink127.xml"/><Relationship Id="rId2" Type="http://schemas.openxmlformats.org/officeDocument/2006/relationships/image" Target="../media/image5.jpeg"/><Relationship Id="rId29" Type="http://schemas.openxmlformats.org/officeDocument/2006/relationships/customXml" Target="../ink/ink50.xml"/><Relationship Id="rId24" Type="http://schemas.openxmlformats.org/officeDocument/2006/relationships/image" Target="../media/image52.png"/><Relationship Id="rId40" Type="http://schemas.openxmlformats.org/officeDocument/2006/relationships/image" Target="../media/image60.png"/><Relationship Id="rId45" Type="http://schemas.openxmlformats.org/officeDocument/2006/relationships/customXml" Target="../ink/ink58.xml"/><Relationship Id="rId66" Type="http://schemas.openxmlformats.org/officeDocument/2006/relationships/image" Target="../media/image73.png"/><Relationship Id="rId87" Type="http://schemas.openxmlformats.org/officeDocument/2006/relationships/customXml" Target="../ink/ink79.xml"/><Relationship Id="rId110" Type="http://schemas.openxmlformats.org/officeDocument/2006/relationships/image" Target="../media/image95.png"/><Relationship Id="rId115" Type="http://schemas.openxmlformats.org/officeDocument/2006/relationships/customXml" Target="../ink/ink93.xml"/><Relationship Id="rId131" Type="http://schemas.openxmlformats.org/officeDocument/2006/relationships/customXml" Target="../ink/ink101.xml"/><Relationship Id="rId136" Type="http://schemas.openxmlformats.org/officeDocument/2006/relationships/image" Target="../media/image108.png"/><Relationship Id="rId157" Type="http://schemas.openxmlformats.org/officeDocument/2006/relationships/customXml" Target="../ink/ink114.xml"/><Relationship Id="rId178" Type="http://schemas.openxmlformats.org/officeDocument/2006/relationships/image" Target="../media/image129.png"/><Relationship Id="rId61" Type="http://schemas.openxmlformats.org/officeDocument/2006/relationships/customXml" Target="../ink/ink66.xml"/><Relationship Id="rId82" Type="http://schemas.openxmlformats.org/officeDocument/2006/relationships/image" Target="../media/image81.png"/><Relationship Id="rId152" Type="http://schemas.openxmlformats.org/officeDocument/2006/relationships/image" Target="../media/image116.png"/><Relationship Id="rId173" Type="http://schemas.openxmlformats.org/officeDocument/2006/relationships/customXml" Target="../ink/ink122.xml"/><Relationship Id="rId194" Type="http://schemas.openxmlformats.org/officeDocument/2006/relationships/image" Target="../media/image137.png"/><Relationship Id="rId199" Type="http://schemas.openxmlformats.org/officeDocument/2006/relationships/customXml" Target="../ink/ink135.xml"/><Relationship Id="rId19" Type="http://schemas.openxmlformats.org/officeDocument/2006/relationships/customXml" Target="../ink/ink45.xml"/><Relationship Id="rId14" Type="http://schemas.openxmlformats.org/officeDocument/2006/relationships/image" Target="../media/image47.png"/><Relationship Id="rId30" Type="http://schemas.openxmlformats.org/officeDocument/2006/relationships/image" Target="../media/image55.png"/><Relationship Id="rId35" Type="http://schemas.openxmlformats.org/officeDocument/2006/relationships/customXml" Target="../ink/ink53.xml"/><Relationship Id="rId56" Type="http://schemas.openxmlformats.org/officeDocument/2006/relationships/image" Target="../media/image68.png"/><Relationship Id="rId77" Type="http://schemas.openxmlformats.org/officeDocument/2006/relationships/customXml" Target="../ink/ink74.xml"/><Relationship Id="rId100" Type="http://schemas.openxmlformats.org/officeDocument/2006/relationships/image" Target="../media/image90.png"/><Relationship Id="rId105" Type="http://schemas.openxmlformats.org/officeDocument/2006/relationships/customXml" Target="../ink/ink88.xml"/><Relationship Id="rId126" Type="http://schemas.openxmlformats.org/officeDocument/2006/relationships/image" Target="../media/image103.png"/><Relationship Id="rId147" Type="http://schemas.openxmlformats.org/officeDocument/2006/relationships/customXml" Target="../ink/ink109.xml"/><Relationship Id="rId168" Type="http://schemas.openxmlformats.org/officeDocument/2006/relationships/image" Target="../media/image124.png"/><Relationship Id="rId8" Type="http://schemas.openxmlformats.org/officeDocument/2006/relationships/image" Target="../media/image44.png"/><Relationship Id="rId51" Type="http://schemas.openxmlformats.org/officeDocument/2006/relationships/customXml" Target="../ink/ink61.xml"/><Relationship Id="rId72" Type="http://schemas.openxmlformats.org/officeDocument/2006/relationships/image" Target="../media/image76.png"/><Relationship Id="rId93" Type="http://schemas.openxmlformats.org/officeDocument/2006/relationships/customXml" Target="../ink/ink82.xml"/><Relationship Id="rId98" Type="http://schemas.openxmlformats.org/officeDocument/2006/relationships/image" Target="../media/image89.png"/><Relationship Id="rId121" Type="http://schemas.openxmlformats.org/officeDocument/2006/relationships/customXml" Target="../ink/ink96.xml"/><Relationship Id="rId142" Type="http://schemas.openxmlformats.org/officeDocument/2006/relationships/image" Target="../media/image111.png"/><Relationship Id="rId163" Type="http://schemas.openxmlformats.org/officeDocument/2006/relationships/customXml" Target="../ink/ink117.xml"/><Relationship Id="rId184" Type="http://schemas.openxmlformats.org/officeDocument/2006/relationships/image" Target="../media/image132.png"/><Relationship Id="rId189" Type="http://schemas.openxmlformats.org/officeDocument/2006/relationships/customXml" Target="../ink/ink130.xml"/><Relationship Id="rId3" Type="http://schemas.openxmlformats.org/officeDocument/2006/relationships/customXml" Target="../ink/ink37.xml"/><Relationship Id="rId25" Type="http://schemas.openxmlformats.org/officeDocument/2006/relationships/customXml" Target="../ink/ink48.xml"/><Relationship Id="rId46" Type="http://schemas.openxmlformats.org/officeDocument/2006/relationships/image" Target="../media/image63.png"/><Relationship Id="rId67" Type="http://schemas.openxmlformats.org/officeDocument/2006/relationships/customXml" Target="../ink/ink69.xml"/><Relationship Id="rId116" Type="http://schemas.openxmlformats.org/officeDocument/2006/relationships/image" Target="../media/image98.png"/><Relationship Id="rId137" Type="http://schemas.openxmlformats.org/officeDocument/2006/relationships/customXml" Target="../ink/ink104.xml"/><Relationship Id="rId158" Type="http://schemas.openxmlformats.org/officeDocument/2006/relationships/image" Target="../media/image119.png"/><Relationship Id="rId20" Type="http://schemas.openxmlformats.org/officeDocument/2006/relationships/image" Target="../media/image50.png"/><Relationship Id="rId41" Type="http://schemas.openxmlformats.org/officeDocument/2006/relationships/customXml" Target="../ink/ink56.xml"/><Relationship Id="rId62" Type="http://schemas.openxmlformats.org/officeDocument/2006/relationships/image" Target="../media/image71.png"/><Relationship Id="rId83" Type="http://schemas.openxmlformats.org/officeDocument/2006/relationships/customXml" Target="../ink/ink77.xml"/><Relationship Id="rId88" Type="http://schemas.openxmlformats.org/officeDocument/2006/relationships/image" Target="../media/image84.png"/><Relationship Id="rId111" Type="http://schemas.openxmlformats.org/officeDocument/2006/relationships/customXml" Target="../ink/ink91.xml"/><Relationship Id="rId132" Type="http://schemas.openxmlformats.org/officeDocument/2006/relationships/image" Target="../media/image106.png"/><Relationship Id="rId153" Type="http://schemas.openxmlformats.org/officeDocument/2006/relationships/customXml" Target="../ink/ink112.xml"/><Relationship Id="rId174" Type="http://schemas.openxmlformats.org/officeDocument/2006/relationships/image" Target="../media/image127.png"/><Relationship Id="rId179" Type="http://schemas.openxmlformats.org/officeDocument/2006/relationships/customXml" Target="../ink/ink125.xml"/><Relationship Id="rId195" Type="http://schemas.openxmlformats.org/officeDocument/2006/relationships/customXml" Target="../ink/ink133.xml"/><Relationship Id="rId190" Type="http://schemas.openxmlformats.org/officeDocument/2006/relationships/image" Target="../media/image135.png"/><Relationship Id="rId15" Type="http://schemas.openxmlformats.org/officeDocument/2006/relationships/customXml" Target="../ink/ink43.xml"/><Relationship Id="rId36" Type="http://schemas.openxmlformats.org/officeDocument/2006/relationships/image" Target="../media/image58.png"/><Relationship Id="rId57" Type="http://schemas.openxmlformats.org/officeDocument/2006/relationships/customXml" Target="../ink/ink64.xml"/><Relationship Id="rId106" Type="http://schemas.openxmlformats.org/officeDocument/2006/relationships/image" Target="../media/image93.png"/><Relationship Id="rId127" Type="http://schemas.openxmlformats.org/officeDocument/2006/relationships/customXml" Target="../ink/ink99.xml"/><Relationship Id="rId10" Type="http://schemas.openxmlformats.org/officeDocument/2006/relationships/image" Target="../media/image45.png"/><Relationship Id="rId31" Type="http://schemas.openxmlformats.org/officeDocument/2006/relationships/customXml" Target="../ink/ink51.xml"/><Relationship Id="rId52" Type="http://schemas.openxmlformats.org/officeDocument/2006/relationships/image" Target="../media/image66.png"/><Relationship Id="rId73" Type="http://schemas.openxmlformats.org/officeDocument/2006/relationships/customXml" Target="../ink/ink72.xml"/><Relationship Id="rId78" Type="http://schemas.openxmlformats.org/officeDocument/2006/relationships/image" Target="../media/image79.png"/><Relationship Id="rId94" Type="http://schemas.openxmlformats.org/officeDocument/2006/relationships/image" Target="../media/image87.png"/><Relationship Id="rId99" Type="http://schemas.openxmlformats.org/officeDocument/2006/relationships/customXml" Target="../ink/ink85.xml"/><Relationship Id="rId101" Type="http://schemas.openxmlformats.org/officeDocument/2006/relationships/customXml" Target="../ink/ink86.xml"/><Relationship Id="rId122" Type="http://schemas.openxmlformats.org/officeDocument/2006/relationships/image" Target="../media/image101.png"/><Relationship Id="rId143" Type="http://schemas.openxmlformats.org/officeDocument/2006/relationships/customXml" Target="../ink/ink107.xml"/><Relationship Id="rId148" Type="http://schemas.openxmlformats.org/officeDocument/2006/relationships/image" Target="../media/image114.png"/><Relationship Id="rId164" Type="http://schemas.openxmlformats.org/officeDocument/2006/relationships/image" Target="../media/image122.png"/><Relationship Id="rId169" Type="http://schemas.openxmlformats.org/officeDocument/2006/relationships/customXml" Target="../ink/ink120.xml"/><Relationship Id="rId185" Type="http://schemas.openxmlformats.org/officeDocument/2006/relationships/customXml" Target="../ink/ink128.xml"/><Relationship Id="rId4" Type="http://schemas.openxmlformats.org/officeDocument/2006/relationships/image" Target="../media/image42.png"/><Relationship Id="rId9" Type="http://schemas.openxmlformats.org/officeDocument/2006/relationships/customXml" Target="../ink/ink40.xml"/><Relationship Id="rId180" Type="http://schemas.openxmlformats.org/officeDocument/2006/relationships/image" Target="../media/image130.png"/><Relationship Id="rId26" Type="http://schemas.openxmlformats.org/officeDocument/2006/relationships/image" Target="../media/image53.png"/><Relationship Id="rId47" Type="http://schemas.openxmlformats.org/officeDocument/2006/relationships/customXml" Target="../ink/ink59.xml"/><Relationship Id="rId68" Type="http://schemas.openxmlformats.org/officeDocument/2006/relationships/image" Target="../media/image74.png"/><Relationship Id="rId89" Type="http://schemas.openxmlformats.org/officeDocument/2006/relationships/customXml" Target="../ink/ink80.xml"/><Relationship Id="rId112" Type="http://schemas.openxmlformats.org/officeDocument/2006/relationships/image" Target="../media/image96.png"/><Relationship Id="rId133" Type="http://schemas.openxmlformats.org/officeDocument/2006/relationships/customXml" Target="../ink/ink102.xml"/><Relationship Id="rId154" Type="http://schemas.openxmlformats.org/officeDocument/2006/relationships/image" Target="../media/image117.png"/><Relationship Id="rId175" Type="http://schemas.openxmlformats.org/officeDocument/2006/relationships/customXml" Target="../ink/ink123.xml"/><Relationship Id="rId196" Type="http://schemas.openxmlformats.org/officeDocument/2006/relationships/image" Target="../media/image138.png"/><Relationship Id="rId200" Type="http://schemas.openxmlformats.org/officeDocument/2006/relationships/image" Target="../media/image140.png"/><Relationship Id="rId16" Type="http://schemas.openxmlformats.org/officeDocument/2006/relationships/image" Target="../media/image48.png"/><Relationship Id="rId37" Type="http://schemas.openxmlformats.org/officeDocument/2006/relationships/customXml" Target="../ink/ink54.xml"/><Relationship Id="rId58" Type="http://schemas.openxmlformats.org/officeDocument/2006/relationships/image" Target="../media/image69.png"/><Relationship Id="rId79" Type="http://schemas.openxmlformats.org/officeDocument/2006/relationships/customXml" Target="../ink/ink75.xml"/><Relationship Id="rId102" Type="http://schemas.openxmlformats.org/officeDocument/2006/relationships/image" Target="../media/image91.png"/><Relationship Id="rId123" Type="http://schemas.openxmlformats.org/officeDocument/2006/relationships/customXml" Target="../ink/ink97.xml"/><Relationship Id="rId144" Type="http://schemas.openxmlformats.org/officeDocument/2006/relationships/image" Target="../media/image112.png"/><Relationship Id="rId90" Type="http://schemas.openxmlformats.org/officeDocument/2006/relationships/image" Target="../media/image85.png"/><Relationship Id="rId165" Type="http://schemas.openxmlformats.org/officeDocument/2006/relationships/customXml" Target="../ink/ink118.xml"/><Relationship Id="rId186" Type="http://schemas.openxmlformats.org/officeDocument/2006/relationships/image" Target="../media/image133.png"/><Relationship Id="rId27" Type="http://schemas.openxmlformats.org/officeDocument/2006/relationships/customXml" Target="../ink/ink49.xml"/><Relationship Id="rId48" Type="http://schemas.openxmlformats.org/officeDocument/2006/relationships/image" Target="../media/image64.png"/><Relationship Id="rId69" Type="http://schemas.openxmlformats.org/officeDocument/2006/relationships/customXml" Target="../ink/ink70.xml"/><Relationship Id="rId113" Type="http://schemas.openxmlformats.org/officeDocument/2006/relationships/customXml" Target="../ink/ink92.xml"/><Relationship Id="rId134" Type="http://schemas.openxmlformats.org/officeDocument/2006/relationships/image" Target="../media/image107.png"/><Relationship Id="rId80" Type="http://schemas.openxmlformats.org/officeDocument/2006/relationships/image" Target="../media/image80.png"/><Relationship Id="rId155" Type="http://schemas.openxmlformats.org/officeDocument/2006/relationships/customXml" Target="../ink/ink113.xml"/><Relationship Id="rId176" Type="http://schemas.openxmlformats.org/officeDocument/2006/relationships/image" Target="../media/image128.png"/><Relationship Id="rId197" Type="http://schemas.openxmlformats.org/officeDocument/2006/relationships/customXml" Target="../ink/ink134.xml"/><Relationship Id="rId17" Type="http://schemas.openxmlformats.org/officeDocument/2006/relationships/customXml" Target="../ink/ink44.xml"/><Relationship Id="rId38" Type="http://schemas.openxmlformats.org/officeDocument/2006/relationships/image" Target="../media/image59.png"/><Relationship Id="rId59" Type="http://schemas.openxmlformats.org/officeDocument/2006/relationships/customXml" Target="../ink/ink65.xml"/><Relationship Id="rId103" Type="http://schemas.openxmlformats.org/officeDocument/2006/relationships/customXml" Target="../ink/ink87.xml"/><Relationship Id="rId124" Type="http://schemas.openxmlformats.org/officeDocument/2006/relationships/image" Target="../media/image102.png"/><Relationship Id="rId70" Type="http://schemas.openxmlformats.org/officeDocument/2006/relationships/image" Target="../media/image75.png"/><Relationship Id="rId91" Type="http://schemas.openxmlformats.org/officeDocument/2006/relationships/customXml" Target="../ink/ink81.xml"/><Relationship Id="rId145" Type="http://schemas.openxmlformats.org/officeDocument/2006/relationships/customXml" Target="../ink/ink108.xml"/><Relationship Id="rId166" Type="http://schemas.openxmlformats.org/officeDocument/2006/relationships/image" Target="../media/image123.png"/><Relationship Id="rId187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54.png"/><Relationship Id="rId49" Type="http://schemas.openxmlformats.org/officeDocument/2006/relationships/customXml" Target="../ink/ink60.xml"/><Relationship Id="rId114" Type="http://schemas.openxmlformats.org/officeDocument/2006/relationships/image" Target="../media/image97.png"/><Relationship Id="rId60" Type="http://schemas.openxmlformats.org/officeDocument/2006/relationships/image" Target="../media/image70.png"/><Relationship Id="rId81" Type="http://schemas.openxmlformats.org/officeDocument/2006/relationships/customXml" Target="../ink/ink76.xml"/><Relationship Id="rId135" Type="http://schemas.openxmlformats.org/officeDocument/2006/relationships/customXml" Target="../ink/ink103.xml"/><Relationship Id="rId156" Type="http://schemas.openxmlformats.org/officeDocument/2006/relationships/image" Target="../media/image118.png"/><Relationship Id="rId177" Type="http://schemas.openxmlformats.org/officeDocument/2006/relationships/customXml" Target="../ink/ink124.xml"/><Relationship Id="rId198" Type="http://schemas.openxmlformats.org/officeDocument/2006/relationships/image" Target="../media/image139.png"/><Relationship Id="rId18" Type="http://schemas.openxmlformats.org/officeDocument/2006/relationships/image" Target="../media/image49.png"/><Relationship Id="rId39" Type="http://schemas.openxmlformats.org/officeDocument/2006/relationships/customXml" Target="../ink/ink55.xml"/><Relationship Id="rId50" Type="http://schemas.openxmlformats.org/officeDocument/2006/relationships/image" Target="../media/image65.png"/><Relationship Id="rId104" Type="http://schemas.openxmlformats.org/officeDocument/2006/relationships/image" Target="../media/image92.png"/><Relationship Id="rId125" Type="http://schemas.openxmlformats.org/officeDocument/2006/relationships/customXml" Target="../ink/ink98.xml"/><Relationship Id="rId146" Type="http://schemas.openxmlformats.org/officeDocument/2006/relationships/image" Target="../media/image113.png"/><Relationship Id="rId167" Type="http://schemas.openxmlformats.org/officeDocument/2006/relationships/customXml" Target="../ink/ink119.xml"/><Relationship Id="rId188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customXml" Target="../ink/ink141.xml"/><Relationship Id="rId3" Type="http://schemas.openxmlformats.org/officeDocument/2006/relationships/customXml" Target="../ink/ink136.xml"/><Relationship Id="rId7" Type="http://schemas.openxmlformats.org/officeDocument/2006/relationships/customXml" Target="../ink/ink138.xml"/><Relationship Id="rId12" Type="http://schemas.openxmlformats.org/officeDocument/2006/relationships/image" Target="../media/image146.png"/><Relationship Id="rId2" Type="http://schemas.openxmlformats.org/officeDocument/2006/relationships/image" Target="../media/image6.jpe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customXml" Target="../ink/ink140.xml"/><Relationship Id="rId5" Type="http://schemas.openxmlformats.org/officeDocument/2006/relationships/customXml" Target="../ink/ink137.xml"/><Relationship Id="rId15" Type="http://schemas.openxmlformats.org/officeDocument/2006/relationships/customXml" Target="../ink/ink142.xml"/><Relationship Id="rId10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customXml" Target="../ink/ink139.xml"/><Relationship Id="rId1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02.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05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장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]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파이썬 </a:t>
            </a:r>
            <a:r>
              <a:rPr lang="ko-KR" altLang="en-US" sz="3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크롤링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- API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이용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FC619-5124-6D0E-7092-02C0C0B5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8A4C808-7CEC-2FDE-CD23-E726952C6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372" y="299164"/>
            <a:ext cx="6661255" cy="610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63EB634-8ED4-B28C-15C6-BC328E5D9DF7}"/>
                  </a:ext>
                </a:extLst>
              </p14:cNvPr>
              <p14:cNvContentPartPr/>
              <p14:nvPr/>
            </p14:nvContentPartPr>
            <p14:xfrm>
              <a:off x="4587381" y="3636236"/>
              <a:ext cx="523440" cy="36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63EB634-8ED4-B28C-15C6-BC328E5D9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8381" y="3627236"/>
                <a:ext cx="54108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74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F25C39-B6CB-B386-D99A-B7D48159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77156E01-78E0-7AC2-B78B-67992B29A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09" y="2403527"/>
            <a:ext cx="6957981" cy="205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ADD647-7F2E-984E-AC96-E4A0107E1B5C}"/>
              </a:ext>
            </a:extLst>
          </p:cNvPr>
          <p:cNvGrpSpPr/>
          <p:nvPr/>
        </p:nvGrpSpPr>
        <p:grpSpPr>
          <a:xfrm>
            <a:off x="176661" y="2853596"/>
            <a:ext cx="1094400" cy="814320"/>
            <a:chOff x="176661" y="2853596"/>
            <a:chExt cx="1094400" cy="81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861AB84-9E58-1E3D-09B6-2F6E1680E23C}"/>
                    </a:ext>
                  </a:extLst>
                </p14:cNvPr>
                <p14:cNvContentPartPr/>
                <p14:nvPr/>
              </p14:nvContentPartPr>
              <p14:xfrm>
                <a:off x="1088541" y="3176516"/>
                <a:ext cx="182520" cy="27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861AB84-9E58-1E3D-09B6-2F6E1680E2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9901" y="3167516"/>
                  <a:ext cx="200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D6B6949-AAF7-D9FA-EA9F-83950167517D}"/>
                    </a:ext>
                  </a:extLst>
                </p14:cNvPr>
                <p14:cNvContentPartPr/>
                <p14:nvPr/>
              </p14:nvContentPartPr>
              <p14:xfrm>
                <a:off x="1014381" y="3126836"/>
                <a:ext cx="106560" cy="129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D6B6949-AAF7-D9FA-EA9F-8395016751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5741" y="3117836"/>
                  <a:ext cx="124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0BB3D19-865C-3DA0-59D0-43F95EC13AFE}"/>
                    </a:ext>
                  </a:extLst>
                </p14:cNvPr>
                <p14:cNvContentPartPr/>
                <p14:nvPr/>
              </p14:nvContentPartPr>
              <p14:xfrm>
                <a:off x="176661" y="3001196"/>
                <a:ext cx="100080" cy="102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0BB3D19-865C-3DA0-59D0-43F95EC13A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661" y="2992556"/>
                  <a:ext cx="117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1A9CA05-FF04-98CA-2918-29E9929A0F16}"/>
                    </a:ext>
                  </a:extLst>
                </p14:cNvPr>
                <p14:cNvContentPartPr/>
                <p14:nvPr/>
              </p14:nvContentPartPr>
              <p14:xfrm>
                <a:off x="224901" y="3170756"/>
                <a:ext cx="103680" cy="56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1A9CA05-FF04-98CA-2918-29E9929A0F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5901" y="3162116"/>
                  <a:ext cx="121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F9DD1BF-E478-618D-6B08-EF72B84ACE4E}"/>
                    </a:ext>
                  </a:extLst>
                </p14:cNvPr>
                <p14:cNvContentPartPr/>
                <p14:nvPr/>
              </p14:nvContentPartPr>
              <p14:xfrm>
                <a:off x="277461" y="2970956"/>
                <a:ext cx="151200" cy="1515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F9DD1BF-E478-618D-6B08-EF72B84ACE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8461" y="2961956"/>
                  <a:ext cx="168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7A297AC-9803-8BF9-A000-ED207AE81200}"/>
                    </a:ext>
                  </a:extLst>
                </p14:cNvPr>
                <p14:cNvContentPartPr/>
                <p14:nvPr/>
              </p14:nvContentPartPr>
              <p14:xfrm>
                <a:off x="447021" y="2962316"/>
                <a:ext cx="54360" cy="150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7A297AC-9803-8BF9-A000-ED207AE812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8381" y="2953316"/>
                  <a:ext cx="72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DF4C4AF-75B7-D55F-8920-BD8798D72AA7}"/>
                    </a:ext>
                  </a:extLst>
                </p14:cNvPr>
                <p14:cNvContentPartPr/>
                <p14:nvPr/>
              </p14:nvContentPartPr>
              <p14:xfrm>
                <a:off x="486261" y="2952596"/>
                <a:ext cx="105480" cy="92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DF4C4AF-75B7-D55F-8920-BD8798D72AA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7621" y="2943956"/>
                  <a:ext cx="123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34D47BE-0F40-F529-704A-56765A822831}"/>
                    </a:ext>
                  </a:extLst>
                </p14:cNvPr>
                <p14:cNvContentPartPr/>
                <p14:nvPr/>
              </p14:nvContentPartPr>
              <p14:xfrm>
                <a:off x="595341" y="2894276"/>
                <a:ext cx="99000" cy="140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34D47BE-0F40-F529-704A-56765A8228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6341" y="2885636"/>
                  <a:ext cx="11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52E7019-29FE-62D3-E074-175E1F21A9AA}"/>
                    </a:ext>
                  </a:extLst>
                </p14:cNvPr>
                <p14:cNvContentPartPr/>
                <p14:nvPr/>
              </p14:nvContentPartPr>
              <p14:xfrm>
                <a:off x="713061" y="2853596"/>
                <a:ext cx="21240" cy="72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52E7019-29FE-62D3-E074-175E1F21A9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4061" y="2844956"/>
                  <a:ext cx="3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1FC3462-55BE-C60D-68B8-29D36595C7BC}"/>
                    </a:ext>
                  </a:extLst>
                </p14:cNvPr>
                <p14:cNvContentPartPr/>
                <p14:nvPr/>
              </p14:nvContentPartPr>
              <p14:xfrm>
                <a:off x="667341" y="2992556"/>
                <a:ext cx="140040" cy="71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1FC3462-55BE-C60D-68B8-29D36595C7B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8701" y="2983916"/>
                  <a:ext cx="157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D4CB63F-82BD-BCC9-B742-A96DC22A6E1C}"/>
                    </a:ext>
                  </a:extLst>
                </p14:cNvPr>
                <p14:cNvContentPartPr/>
                <p14:nvPr/>
              </p14:nvContentPartPr>
              <p14:xfrm>
                <a:off x="807381" y="2854676"/>
                <a:ext cx="160560" cy="147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D4CB63F-82BD-BCC9-B742-A96DC22A6E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8381" y="2846036"/>
                  <a:ext cx="178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08494AC-C103-958B-1F56-736F80BA171B}"/>
                    </a:ext>
                  </a:extLst>
                </p14:cNvPr>
                <p14:cNvContentPartPr/>
                <p14:nvPr/>
              </p14:nvContentPartPr>
              <p14:xfrm>
                <a:off x="279621" y="3280196"/>
                <a:ext cx="117360" cy="96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08494AC-C103-958B-1F56-736F80BA17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0981" y="3271556"/>
                  <a:ext cx="135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C67F18A-8568-7139-C12B-69EFC2668E5B}"/>
                    </a:ext>
                  </a:extLst>
                </p14:cNvPr>
                <p14:cNvContentPartPr/>
                <p14:nvPr/>
              </p14:nvContentPartPr>
              <p14:xfrm>
                <a:off x="370701" y="3299636"/>
                <a:ext cx="74520" cy="81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C67F18A-8568-7139-C12B-69EFC2668E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2061" y="3290636"/>
                  <a:ext cx="92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0161C8E-85FA-2F60-17D8-3563323E851F}"/>
                    </a:ext>
                  </a:extLst>
                </p14:cNvPr>
                <p14:cNvContentPartPr/>
                <p14:nvPr/>
              </p14:nvContentPartPr>
              <p14:xfrm>
                <a:off x="410301" y="3401876"/>
                <a:ext cx="15480" cy="4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161C8E-85FA-2F60-17D8-3563323E851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1301" y="3393236"/>
                  <a:ext cx="33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4D1A85F-FE9C-EDAA-D132-3E930C7A1D8E}"/>
                    </a:ext>
                  </a:extLst>
                </p14:cNvPr>
                <p14:cNvContentPartPr/>
                <p14:nvPr/>
              </p14:nvContentPartPr>
              <p14:xfrm>
                <a:off x="419661" y="3404396"/>
                <a:ext cx="95400" cy="65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4D1A85F-FE9C-EDAA-D132-3E930C7A1D8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0661" y="3395396"/>
                  <a:ext cx="113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B1963BB-9427-2EB5-B5D6-DAF78FDA8718}"/>
                    </a:ext>
                  </a:extLst>
                </p14:cNvPr>
                <p14:cNvContentPartPr/>
                <p14:nvPr/>
              </p14:nvContentPartPr>
              <p14:xfrm>
                <a:off x="436221" y="3257876"/>
                <a:ext cx="154800" cy="15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B1963BB-9427-2EB5-B5D6-DAF78FDA87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7581" y="3248876"/>
                  <a:ext cx="172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94DFC1-E774-837B-7065-44ABAAD6E2F4}"/>
                    </a:ext>
                  </a:extLst>
                </p14:cNvPr>
                <p14:cNvContentPartPr/>
                <p14:nvPr/>
              </p14:nvContentPartPr>
              <p14:xfrm>
                <a:off x="554661" y="3215756"/>
                <a:ext cx="121320" cy="112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94DFC1-E774-837B-7065-44ABAAD6E2F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5661" y="3207116"/>
                  <a:ext cx="138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DBE1A85-683C-BB9F-1382-80E3F4A5688F}"/>
                    </a:ext>
                  </a:extLst>
                </p14:cNvPr>
                <p14:cNvContentPartPr/>
                <p14:nvPr/>
              </p14:nvContentPartPr>
              <p14:xfrm>
                <a:off x="650061" y="3225476"/>
                <a:ext cx="47880" cy="180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DBE1A85-683C-BB9F-1382-80E3F4A568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1061" y="3216836"/>
                  <a:ext cx="65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33DA1D0-0997-D037-20DF-9D1F29A2D1BE}"/>
                    </a:ext>
                  </a:extLst>
                </p14:cNvPr>
                <p14:cNvContentPartPr/>
                <p14:nvPr/>
              </p14:nvContentPartPr>
              <p14:xfrm>
                <a:off x="685701" y="3266516"/>
                <a:ext cx="88200" cy="972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33DA1D0-0997-D037-20DF-9D1F29A2D1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6701" y="3257516"/>
                  <a:ext cx="105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B1EB993-2F75-F626-F393-18749533AAA6}"/>
                    </a:ext>
                  </a:extLst>
                </p14:cNvPr>
                <p14:cNvContentPartPr/>
                <p14:nvPr/>
              </p14:nvContentPartPr>
              <p14:xfrm>
                <a:off x="759861" y="3247076"/>
                <a:ext cx="40680" cy="122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B1EB993-2F75-F626-F393-18749533AA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0861" y="3238076"/>
                  <a:ext cx="58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5B59154-1AE7-BC35-F526-AE2CAD4FA0B3}"/>
                    </a:ext>
                  </a:extLst>
                </p14:cNvPr>
                <p14:cNvContentPartPr/>
                <p14:nvPr/>
              </p14:nvContentPartPr>
              <p14:xfrm>
                <a:off x="563301" y="3547676"/>
                <a:ext cx="129600" cy="72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5B59154-1AE7-BC35-F526-AE2CAD4FA0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4301" y="3538676"/>
                  <a:ext cx="147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21B6836-EC25-DC60-9E73-569C01F66D99}"/>
                    </a:ext>
                  </a:extLst>
                </p14:cNvPr>
                <p14:cNvContentPartPr/>
                <p14:nvPr/>
              </p14:nvContentPartPr>
              <p14:xfrm>
                <a:off x="695421" y="3542996"/>
                <a:ext cx="64800" cy="69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21B6836-EC25-DC60-9E73-569C01F66D9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6421" y="3534356"/>
                  <a:ext cx="82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6BCEFFF-B881-6510-3258-0D08925B983E}"/>
                    </a:ext>
                  </a:extLst>
                </p14:cNvPr>
                <p14:cNvContentPartPr/>
                <p14:nvPr/>
              </p14:nvContentPartPr>
              <p14:xfrm>
                <a:off x="776421" y="3480716"/>
                <a:ext cx="102240" cy="89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6BCEFFF-B881-6510-3258-0D08925B98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7781" y="3472076"/>
                  <a:ext cx="119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9E849D7-5DD5-FF0F-DCDF-C5A5E06567F9}"/>
                    </a:ext>
                  </a:extLst>
                </p14:cNvPr>
                <p14:cNvContentPartPr/>
                <p14:nvPr/>
              </p14:nvContentPartPr>
              <p14:xfrm>
                <a:off x="840501" y="3600956"/>
                <a:ext cx="177480" cy="66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9E849D7-5DD5-FF0F-DCDF-C5A5E06567F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861" y="3592316"/>
                  <a:ext cx="195120" cy="8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2089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BD44B702-DAD4-C7FC-6502-8B1A3C43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87C1822F-111C-F98E-1D94-2CBB3A303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준비 </a:t>
            </a:r>
            <a:endParaRPr lang="en-US" altLang="ko-KR" dirty="0"/>
          </a:p>
          <a:p>
            <a:pPr lvl="1"/>
            <a:r>
              <a:rPr lang="ko-KR" altLang="en-US" dirty="0"/>
              <a:t>수집한 원시 데이터의 품질을 높이기 위해 정제 후 사용 가능한 형태로 가공하는 단계</a:t>
            </a:r>
            <a:endParaRPr lang="en-US" altLang="ko-KR" dirty="0"/>
          </a:p>
          <a:p>
            <a:pPr lvl="1"/>
            <a:r>
              <a:rPr lang="ko-KR" altLang="en-US" dirty="0"/>
              <a:t>수집한 데이터를 다음 단계에서 사용할 수 있게 오류를 여과</a:t>
            </a:r>
            <a:r>
              <a:rPr lang="en-US" altLang="ko-KR" dirty="0"/>
              <a:t> </a:t>
            </a:r>
            <a:r>
              <a:rPr lang="ko-KR" altLang="en-US" dirty="0"/>
              <a:t>하거나 수정하여 정제</a:t>
            </a:r>
            <a:endParaRPr lang="en-US" altLang="ko-KR" dirty="0"/>
          </a:p>
          <a:p>
            <a:pPr lvl="1"/>
            <a:r>
              <a:rPr lang="ko-KR" altLang="en-US" dirty="0"/>
              <a:t>필요에 따라서는 데이터를 통합하거나 형태를 변환</a:t>
            </a:r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탐색 </a:t>
            </a:r>
            <a:endParaRPr lang="en-US" altLang="ko-KR" dirty="0"/>
          </a:p>
          <a:p>
            <a:pPr lvl="1"/>
            <a:r>
              <a:rPr lang="ko-KR" altLang="en-US" dirty="0"/>
              <a:t>데이터와 변수 간의 관계나 상호 작용을 이해하기 위한 단계</a:t>
            </a:r>
            <a:endParaRPr lang="en-US" altLang="ko-KR" dirty="0"/>
          </a:p>
          <a:p>
            <a:pPr lvl="1"/>
            <a:r>
              <a:rPr lang="ko-KR" altLang="en-US" dirty="0"/>
              <a:t>변수 간의 관련성</a:t>
            </a:r>
            <a:r>
              <a:rPr lang="en-US" altLang="ko-KR" dirty="0"/>
              <a:t>, </a:t>
            </a:r>
            <a:r>
              <a:rPr lang="ko-KR" altLang="en-US" dirty="0"/>
              <a:t>데이터의 분포</a:t>
            </a:r>
            <a:r>
              <a:rPr lang="en-US" altLang="ko-KR" dirty="0"/>
              <a:t>, </a:t>
            </a:r>
            <a:r>
              <a:rPr lang="ko-KR" altLang="en-US" dirty="0"/>
              <a:t>편차</a:t>
            </a:r>
            <a:r>
              <a:rPr lang="en-US" altLang="ko-KR" dirty="0"/>
              <a:t>, </a:t>
            </a:r>
            <a:r>
              <a:rPr lang="ko-KR" altLang="en-US" dirty="0"/>
              <a:t>패턴 존재 여부를 확인하는 탐색적 데이터 분석</a:t>
            </a:r>
            <a:r>
              <a:rPr lang="en-US" altLang="ko-KR" dirty="0"/>
              <a:t>(EDA)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1"/>
            <a:r>
              <a:rPr lang="ko-KR" altLang="en-US" dirty="0"/>
              <a:t>데이터를 쉽게 이해하기 위해 꺾은선 그래프나 히스토그램</a:t>
            </a:r>
            <a:r>
              <a:rPr lang="en-US" altLang="ko-KR" dirty="0"/>
              <a:t>, </a:t>
            </a:r>
            <a:r>
              <a:rPr lang="ko-KR" altLang="en-US" dirty="0"/>
              <a:t>분포도 등과 같은 그래픽 기법을 많이 사용</a:t>
            </a:r>
            <a:endParaRPr lang="en-US" altLang="ko-K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B5BA-5238-5881-9BA8-EAA1043A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805B-E737-D3B3-27EC-F179F7DB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4">
            <a:extLst>
              <a:ext uri="{FF2B5EF4-FFF2-40B4-BE49-F238E27FC236}">
                <a16:creationId xmlns:a16="http://schemas.microsoft.com/office/drawing/2014/main" id="{5FB940CF-4124-6094-53F6-AD9F289FA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29721"/>
            <a:ext cx="8281987" cy="415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D5CCB9-24C9-C17B-8C3D-70004228CCA1}"/>
              </a:ext>
            </a:extLst>
          </p:cNvPr>
          <p:cNvGrpSpPr/>
          <p:nvPr/>
        </p:nvGrpSpPr>
        <p:grpSpPr>
          <a:xfrm>
            <a:off x="4850541" y="4236356"/>
            <a:ext cx="1041120" cy="228240"/>
            <a:chOff x="4850541" y="4236356"/>
            <a:chExt cx="104112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13BAC6D-482E-FBEE-A9C2-3813E0E98201}"/>
                    </a:ext>
                  </a:extLst>
                </p14:cNvPr>
                <p14:cNvContentPartPr/>
                <p14:nvPr/>
              </p14:nvContentPartPr>
              <p14:xfrm>
                <a:off x="5479461" y="4300436"/>
                <a:ext cx="115200" cy="94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13BAC6D-482E-FBEE-A9C2-3813E0E9820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70461" y="4291436"/>
                  <a:ext cx="132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5D26B69-B62F-E91A-8D1D-463132C2EADE}"/>
                    </a:ext>
                  </a:extLst>
                </p14:cNvPr>
                <p14:cNvContentPartPr/>
                <p14:nvPr/>
              </p14:nvContentPartPr>
              <p14:xfrm>
                <a:off x="5484141" y="4273796"/>
                <a:ext cx="187200" cy="168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5D26B69-B62F-E91A-8D1D-463132C2EA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75501" y="4264796"/>
                  <a:ext cx="204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756E4CE-8A09-9012-1E3C-E27B9C212C53}"/>
                    </a:ext>
                  </a:extLst>
                </p14:cNvPr>
                <p14:cNvContentPartPr/>
                <p14:nvPr/>
              </p14:nvContentPartPr>
              <p14:xfrm>
                <a:off x="5655141" y="4257596"/>
                <a:ext cx="114840" cy="88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756E4CE-8A09-9012-1E3C-E27B9C212C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6141" y="4248956"/>
                  <a:ext cx="13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A677C41-6FBD-96FD-7AE9-98E20CD1210A}"/>
                    </a:ext>
                  </a:extLst>
                </p14:cNvPr>
                <p14:cNvContentPartPr/>
                <p14:nvPr/>
              </p14:nvContentPartPr>
              <p14:xfrm>
                <a:off x="5758461" y="4236356"/>
                <a:ext cx="18360" cy="9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A677C41-6FBD-96FD-7AE9-98E20CD1210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49461" y="4227716"/>
                  <a:ext cx="36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B089CD-0ADD-27AC-00C7-36BCB3754F89}"/>
                    </a:ext>
                  </a:extLst>
                </p14:cNvPr>
                <p14:cNvContentPartPr/>
                <p14:nvPr/>
              </p14:nvContentPartPr>
              <p14:xfrm>
                <a:off x="5750901" y="4350476"/>
                <a:ext cx="140760" cy="80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7B089CD-0ADD-27AC-00C7-36BCB3754F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42261" y="4341476"/>
                  <a:ext cx="158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80082A-6802-74B3-D8FE-AED000469BC1}"/>
                    </a:ext>
                  </a:extLst>
                </p14:cNvPr>
                <p14:cNvContentPartPr/>
                <p14:nvPr/>
              </p14:nvContentPartPr>
              <p14:xfrm>
                <a:off x="4850541" y="4287836"/>
                <a:ext cx="91080" cy="85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80082A-6802-74B3-D8FE-AED000469B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41541" y="4279196"/>
                  <a:ext cx="1087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D564BAA-7515-0202-0B8F-7769B8CA60F5}"/>
                    </a:ext>
                  </a:extLst>
                </p14:cNvPr>
                <p14:cNvContentPartPr/>
                <p14:nvPr/>
              </p14:nvContentPartPr>
              <p14:xfrm>
                <a:off x="4857741" y="4320236"/>
                <a:ext cx="82080" cy="20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D564BAA-7515-0202-0B8F-7769B8CA60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9101" y="4311596"/>
                  <a:ext cx="99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1BEE8BA-81DF-102E-3E30-79194F4B89E6}"/>
                    </a:ext>
                  </a:extLst>
                </p14:cNvPr>
                <p14:cNvContentPartPr/>
                <p14:nvPr/>
              </p14:nvContentPartPr>
              <p14:xfrm>
                <a:off x="4873581" y="4390796"/>
                <a:ext cx="126000" cy="73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1BEE8BA-81DF-102E-3E30-79194F4B89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4941" y="4381796"/>
                  <a:ext cx="143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4255970-52B6-E513-B740-7AA17D648856}"/>
                    </a:ext>
                  </a:extLst>
                </p14:cNvPr>
                <p14:cNvContentPartPr/>
                <p14:nvPr/>
              </p14:nvContentPartPr>
              <p14:xfrm>
                <a:off x="4974381" y="4308356"/>
                <a:ext cx="101160" cy="88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4255970-52B6-E513-B740-7AA17D6488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65381" y="4299716"/>
                  <a:ext cx="118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A5BC8C-2EAB-8F30-AA2E-97A58E5D8467}"/>
                    </a:ext>
                  </a:extLst>
                </p14:cNvPr>
                <p14:cNvContentPartPr/>
                <p14:nvPr/>
              </p14:nvContentPartPr>
              <p14:xfrm>
                <a:off x="5046381" y="4313036"/>
                <a:ext cx="80640" cy="128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A5BC8C-2EAB-8F30-AA2E-97A58E5D84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37381" y="4304396"/>
                  <a:ext cx="98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9E6E825-97CB-7536-831B-541ED2276292}"/>
                    </a:ext>
                  </a:extLst>
                </p14:cNvPr>
                <p14:cNvContentPartPr/>
                <p14:nvPr/>
              </p14:nvContentPartPr>
              <p14:xfrm>
                <a:off x="5105781" y="4291076"/>
                <a:ext cx="122760" cy="1202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9E6E825-97CB-7536-831B-541ED22762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97141" y="4282436"/>
                  <a:ext cx="1404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D2E7D19-DF70-B45F-B7BC-E3D744404671}"/>
                    </a:ext>
                  </a:extLst>
                </p14:cNvPr>
                <p14:cNvContentPartPr/>
                <p14:nvPr/>
              </p14:nvContentPartPr>
              <p14:xfrm>
                <a:off x="5191461" y="4255796"/>
                <a:ext cx="166680" cy="167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D2E7D19-DF70-B45F-B7BC-E3D7444046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82821" y="4246796"/>
                  <a:ext cx="18432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AA354493-2F5B-213F-AB8B-0DFF037D8D98}"/>
                  </a:ext>
                </a:extLst>
              </p14:cNvPr>
              <p14:cNvContentPartPr/>
              <p14:nvPr/>
            </p14:nvContentPartPr>
            <p14:xfrm>
              <a:off x="1649421" y="1663076"/>
              <a:ext cx="327960" cy="334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AA354493-2F5B-213F-AB8B-0DFF037D8D9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0421" y="1654436"/>
                <a:ext cx="3456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146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2CAB0773-60EE-9256-D6FD-08E75143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EC8B02AC-8F9C-5215-D8C1-CE0CD367B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모델링 </a:t>
            </a:r>
            <a:endParaRPr lang="en-US" altLang="ko-KR" dirty="0"/>
          </a:p>
          <a:p>
            <a:pPr lvl="3"/>
            <a:r>
              <a:rPr lang="ko-KR" altLang="en-US" dirty="0"/>
              <a:t>이전 단계에서 얻은 데이터 탐색 결과로 프로젝트에 대한 답을 찾는 단계</a:t>
            </a:r>
            <a:endParaRPr lang="en-US" altLang="ko-KR" dirty="0"/>
          </a:p>
          <a:p>
            <a:pPr lvl="3"/>
            <a:r>
              <a:rPr lang="ko-KR" altLang="en-US" dirty="0"/>
              <a:t>변수를 선택하여 모델을 구성하고 실행 및 평가하는 과정을 반복 수행하 여 문제 해결 모델을 완성</a:t>
            </a:r>
            <a:endParaRPr lang="en-US" altLang="ko-KR" dirty="0"/>
          </a:p>
          <a:p>
            <a:pPr lvl="3"/>
            <a:r>
              <a:rPr lang="ko-KR" altLang="en-US" dirty="0"/>
              <a:t>이때 분석하려는 데이터의 특성과 목적에 따라 모델 유형을 선택할 수 있음</a:t>
            </a:r>
            <a:endParaRPr lang="en-US" altLang="ko-K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4D029-E68D-11C5-2B14-B017CE24A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C41B0476-2352-9F97-D284-108D23A35D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85" y="0"/>
            <a:ext cx="5127433" cy="689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4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14F10570-F2BF-4A75-52A9-103781F0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18111707-8D04-BCD6-4C3A-F552FBECA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결과 발표 및 분석 자동화 </a:t>
            </a:r>
            <a:endParaRPr lang="en-US" altLang="ko-KR" dirty="0"/>
          </a:p>
          <a:p>
            <a:pPr lvl="1"/>
            <a:r>
              <a:rPr lang="ko-KR" altLang="en-US" dirty="0"/>
              <a:t>프로젝트 수행 결과가 연구 목표를 </a:t>
            </a:r>
            <a:r>
              <a:rPr lang="ko-KR" altLang="en-US" dirty="0" err="1"/>
              <a:t>달성했는지를</a:t>
            </a:r>
            <a:r>
              <a:rPr lang="ko-KR" altLang="en-US" dirty="0"/>
              <a:t> 이해 당사자</a:t>
            </a:r>
            <a:r>
              <a:rPr lang="en-US" altLang="ko-KR" dirty="0"/>
              <a:t>, </a:t>
            </a:r>
            <a:r>
              <a:rPr lang="ko-KR" altLang="en-US" dirty="0"/>
              <a:t>특히 의사 결정자에게 이해시키고 가능하다면 이후의 </a:t>
            </a:r>
            <a:br>
              <a:rPr lang="en-US" altLang="ko-KR" dirty="0"/>
            </a:br>
            <a:r>
              <a:rPr lang="ko-KR" altLang="en-US" dirty="0"/>
              <a:t>유사 프로젝트 수행을 위해 분석 과정을 자동화하는 단계</a:t>
            </a:r>
            <a:endParaRPr lang="en-US" altLang="ko-KR" dirty="0"/>
          </a:p>
          <a:p>
            <a:pPr lvl="1"/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에서 작성한 프로젝트 헌장에 명시된 목표를 달성했는지 산출물이 제대로 작성되었는지</a:t>
            </a:r>
            <a:r>
              <a:rPr lang="en-US" altLang="ko-KR" dirty="0"/>
              <a:t>, </a:t>
            </a:r>
            <a:r>
              <a:rPr lang="ko-KR" altLang="en-US" dirty="0"/>
              <a:t>일정과 예산은 계획대로 진행되었는지 여부를 확인</a:t>
            </a:r>
            <a:endParaRPr lang="en-US" altLang="ko-KR" dirty="0"/>
          </a:p>
          <a:p>
            <a:pPr lvl="1"/>
            <a:r>
              <a:rPr lang="ko-KR" altLang="en-US" dirty="0"/>
              <a:t>모든 참여자를 대상으로 분석 결과를 발표</a:t>
            </a:r>
            <a:endParaRPr lang="en-US" altLang="ko-KR" dirty="0"/>
          </a:p>
          <a:p>
            <a:pPr lvl="1"/>
            <a:r>
              <a:rPr lang="ko-KR" altLang="en-US" dirty="0"/>
              <a:t>분석 과정을 재사용할 수 있도록 자동화</a:t>
            </a:r>
            <a:endParaRPr lang="en-US" altLang="ko-K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DB21-EC8B-0145-7A6B-7B714D06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1F241-9BBE-5955-BAB9-99ADE1ED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8D7F3-9BD0-B9CC-202F-58C3DA1D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8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7FF5340-EA18-47C8-81E4-850B4B48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351F8F7-4EC9-4DCD-B585-B06E42296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453513-0B12-4DCB-B5FA-7F565B29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F2D3-3EC3-423D-9926-084862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95375-6049-4647-89FC-35CD592D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pandas (</a:t>
            </a:r>
            <a:r>
              <a:rPr lang="en-US" altLang="ko-KR" dirty="0" err="1"/>
              <a:t>PANel</a:t>
            </a:r>
            <a:r>
              <a:rPr lang="en-US" altLang="ko-KR" dirty="0"/>
              <a:t> Data </a:t>
            </a:r>
            <a:r>
              <a:rPr lang="en-US" altLang="ko-KR" dirty="0" err="1"/>
              <a:t>AnalysiS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Numpy</a:t>
            </a:r>
            <a:r>
              <a:rPr lang="ko-KR" altLang="en-US" dirty="0"/>
              <a:t>를 </a:t>
            </a:r>
            <a:r>
              <a:rPr lang="ko-KR" altLang="en-US" dirty="0" err="1"/>
              <a:t>기반으로하는</a:t>
            </a:r>
            <a:r>
              <a:rPr lang="ko-KR" altLang="en-US" dirty="0"/>
              <a:t> 데이터 분석을 위한 데이터 구조 제공 라이브러리</a:t>
            </a:r>
            <a:endParaRPr lang="en-US" altLang="ko-KR" dirty="0"/>
          </a:p>
          <a:p>
            <a:pPr lvl="1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기반의 데이터 관리 기능</a:t>
            </a:r>
            <a:endParaRPr lang="en-US" altLang="ko-KR" dirty="0"/>
          </a:p>
          <a:p>
            <a:pPr lvl="1"/>
            <a:r>
              <a:rPr lang="en-US" altLang="ko-KR" dirty="0"/>
              <a:t>SQL </a:t>
            </a:r>
            <a:r>
              <a:rPr lang="ko-KR" altLang="en-US" dirty="0"/>
              <a:t>질의처리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  <a:r>
              <a:rPr lang="en-US" altLang="ko-KR" dirty="0"/>
              <a:t>, </a:t>
            </a:r>
            <a:r>
              <a:rPr lang="ko-KR" altLang="en-US" dirty="0"/>
              <a:t>요약 통계</a:t>
            </a:r>
            <a:r>
              <a:rPr lang="en-US" altLang="ko-KR" dirty="0"/>
              <a:t>, 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병합 등 다양한 기능을 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D8D38-0CB5-4AE3-AE7E-28085240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6AB234-2904-4353-AC90-0D787664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282948"/>
            <a:ext cx="58293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6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CF2D3-3EC3-423D-9926-084862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95375-6049-4647-89FC-35CD592D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Dataframe</a:t>
            </a:r>
            <a:r>
              <a:rPr lang="en-US" altLang="ko-KR" dirty="0"/>
              <a:t> ?</a:t>
            </a:r>
          </a:p>
          <a:p>
            <a:pPr lvl="1"/>
            <a:r>
              <a:rPr lang="ko-KR" altLang="en-US" dirty="0"/>
              <a:t>레이블</a:t>
            </a:r>
            <a:r>
              <a:rPr lang="en-US" altLang="ko-KR" dirty="0"/>
              <a:t>(Labeled)</a:t>
            </a:r>
            <a:r>
              <a:rPr lang="ko-KR" altLang="en-US" dirty="0"/>
              <a:t>된 행</a:t>
            </a:r>
            <a:r>
              <a:rPr lang="en-US" altLang="ko-KR" dirty="0"/>
              <a:t>(Column)</a:t>
            </a:r>
            <a:r>
              <a:rPr lang="ko-KR" altLang="en-US" dirty="0"/>
              <a:t>과 열</a:t>
            </a:r>
            <a:r>
              <a:rPr lang="en-US" altLang="ko-KR" dirty="0"/>
              <a:t>(Row)</a:t>
            </a:r>
            <a:r>
              <a:rPr lang="ko-KR" altLang="en-US" dirty="0"/>
              <a:t>을 가진 </a:t>
            </a:r>
            <a:r>
              <a:rPr lang="en-US" altLang="ko-KR" dirty="0"/>
              <a:t>2</a:t>
            </a:r>
            <a:r>
              <a:rPr lang="ko-KR" altLang="en-US" dirty="0"/>
              <a:t>차원 데이터구조</a:t>
            </a:r>
            <a:endParaRPr lang="en-US" altLang="ko-KR" dirty="0"/>
          </a:p>
          <a:p>
            <a:pPr lvl="1"/>
            <a:r>
              <a:rPr lang="ko-KR" altLang="en-US" dirty="0"/>
              <a:t>칼럼 마다 데이터 형식이 다를 수 있음</a:t>
            </a:r>
            <a:endParaRPr lang="en-US" altLang="ko-KR" dirty="0"/>
          </a:p>
          <a:p>
            <a:pPr lvl="1"/>
            <a:r>
              <a:rPr lang="ko-KR" altLang="en-US" dirty="0"/>
              <a:t>크기가 유동적으로 변경 가능</a:t>
            </a:r>
            <a:endParaRPr lang="en-US" altLang="ko-KR" dirty="0"/>
          </a:p>
          <a:p>
            <a:pPr lvl="1"/>
            <a:r>
              <a:rPr lang="en-US" altLang="ko-KR" dirty="0" err="1"/>
              <a:t>DataFrame</a:t>
            </a:r>
            <a:r>
              <a:rPr lang="ko-KR" altLang="en-US" dirty="0"/>
              <a:t>간에 여러 가지 조건을 사용한 결합 가능 </a:t>
            </a:r>
            <a:endParaRPr lang="en-US" altLang="ko-KR" dirty="0"/>
          </a:p>
          <a:p>
            <a:pPr lvl="1"/>
            <a:r>
              <a:rPr lang="ko-KR" altLang="en-US" dirty="0"/>
              <a:t>각 컬럼은</a:t>
            </a:r>
            <a:r>
              <a:rPr lang="en-US" altLang="ko-KR" dirty="0"/>
              <a:t> Series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9D8D38-0CB5-4AE3-AE7E-28085240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7E8136-668C-460C-A8EC-EC0CDF28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87" y="3890737"/>
            <a:ext cx="3660084" cy="2653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DB4108-F606-437B-8499-BFAB3AB7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9" y="3744686"/>
            <a:ext cx="1644313" cy="24989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AFA1400-0E57-9365-1FA5-731ADCD96EB4}"/>
                  </a:ext>
                </a:extLst>
              </p14:cNvPr>
              <p14:cNvContentPartPr/>
              <p14:nvPr/>
            </p14:nvContentPartPr>
            <p14:xfrm>
              <a:off x="3109740" y="1847520"/>
              <a:ext cx="2348280" cy="95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AFA1400-0E57-9365-1FA5-731ADCD96E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0740" y="1838880"/>
                <a:ext cx="236592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47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F4905-1BBC-48C5-8069-E8B9C366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데이터 읽기</a:t>
            </a:r>
            <a:r>
              <a:rPr lang="en-US" altLang="ko-KR" dirty="0"/>
              <a:t>/</a:t>
            </a:r>
            <a:r>
              <a:rPr lang="ko-KR" altLang="en-US" dirty="0"/>
              <a:t>쓰기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086AD-DAB4-4FAB-980B-FDC80ECD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A2ACC6B-210E-4C2F-825C-F046333B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read_xxx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각종 데이터 소스로 부터 데이터를 읽어서 </a:t>
            </a:r>
            <a:r>
              <a:rPr lang="en-US" altLang="ko-KR" dirty="0" err="1"/>
              <a:t>DataFrame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lvl="1"/>
            <a:r>
              <a:rPr lang="en-US" altLang="ko-KR" dirty="0" err="1"/>
              <a:t>Read_csv</a:t>
            </a:r>
            <a:r>
              <a:rPr lang="en-US" altLang="ko-KR" dirty="0"/>
              <a:t>(), </a:t>
            </a:r>
            <a:r>
              <a:rPr lang="en-US" altLang="ko-KR" dirty="0" err="1"/>
              <a:t>read_excel</a:t>
            </a:r>
            <a:r>
              <a:rPr lang="en-US" altLang="ko-KR" dirty="0"/>
              <a:t>(), </a:t>
            </a:r>
            <a:r>
              <a:rPr lang="en-US" altLang="ko-KR" dirty="0" err="1"/>
              <a:t>read_sql</a:t>
            </a:r>
            <a:r>
              <a:rPr lang="en-US" altLang="ko-KR" dirty="0"/>
              <a:t>(), </a:t>
            </a:r>
            <a:r>
              <a:rPr lang="en-US" altLang="ko-KR" dirty="0" err="1"/>
              <a:t>read_json</a:t>
            </a:r>
            <a:r>
              <a:rPr lang="en-US" altLang="ko-KR" dirty="0"/>
              <a:t>(), </a:t>
            </a:r>
            <a:r>
              <a:rPr lang="en-US" altLang="ko-KR" dirty="0" err="1"/>
              <a:t>read_parquet</a:t>
            </a:r>
            <a:r>
              <a:rPr lang="en-US" altLang="ko-KR" dirty="0"/>
              <a:t>()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to_xxx</a:t>
            </a:r>
            <a:r>
              <a:rPr lang="en-US" altLang="ko-KR" dirty="0"/>
              <a:t>()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 </a:t>
            </a:r>
            <a:r>
              <a:rPr lang="en-US" altLang="ko-KR" dirty="0" err="1"/>
              <a:t>DataFrame</a:t>
            </a:r>
            <a:r>
              <a:rPr lang="ko-KR" altLang="en-US" dirty="0"/>
              <a:t>에 저장된 데이터를 특정 형식의 파일 또는 </a:t>
            </a:r>
            <a:r>
              <a:rPr lang="en-US" altLang="ko-KR" dirty="0"/>
              <a:t>DB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 err="1"/>
              <a:t>df.to_csv</a:t>
            </a:r>
            <a:r>
              <a:rPr lang="en-US" altLang="ko-KR" dirty="0"/>
              <a:t>(), </a:t>
            </a:r>
            <a:r>
              <a:rPr lang="en-US" altLang="ko-KR" dirty="0" err="1"/>
              <a:t>df.to_excel</a:t>
            </a:r>
            <a:r>
              <a:rPr lang="en-US" altLang="ko-KR" dirty="0"/>
              <a:t>(), </a:t>
            </a:r>
            <a:r>
              <a:rPr lang="en-US" altLang="ko-KR" dirty="0" err="1"/>
              <a:t>df.to_sql</a:t>
            </a:r>
            <a:r>
              <a:rPr lang="en-US" altLang="ko-KR" dirty="0"/>
              <a:t>(), </a:t>
            </a:r>
            <a:r>
              <a:rPr lang="en-US" altLang="ko-KR" dirty="0" err="1"/>
              <a:t>df.to_json</a:t>
            </a:r>
            <a:r>
              <a:rPr lang="en-US" altLang="ko-KR" dirty="0"/>
              <a:t>(), </a:t>
            </a:r>
            <a:r>
              <a:rPr lang="en-US" altLang="ko-KR" dirty="0" err="1"/>
              <a:t>df.to_parquet</a:t>
            </a:r>
            <a:r>
              <a:rPr lang="en-US" altLang="ko-KR" dirty="0"/>
              <a:t>()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FF10DE09-B541-441E-8BBF-DFD86BCD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8" y="3901939"/>
            <a:ext cx="8281988" cy="2370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FDCA1F9-50E6-76B7-B936-2A5F6F5904F7}"/>
                  </a:ext>
                </a:extLst>
              </p14:cNvPr>
              <p14:cNvContentPartPr/>
              <p14:nvPr/>
            </p14:nvContentPartPr>
            <p14:xfrm>
              <a:off x="3653700" y="1933200"/>
              <a:ext cx="4079520" cy="93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FDCA1F9-50E6-76B7-B936-2A5F6F5904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700" y="1924200"/>
                <a:ext cx="4097160" cy="11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7C1EE7-1A45-7287-3A91-2F0E519023DF}"/>
              </a:ext>
            </a:extLst>
          </p:cNvPr>
          <p:cNvGrpSpPr/>
          <p:nvPr/>
        </p:nvGrpSpPr>
        <p:grpSpPr>
          <a:xfrm>
            <a:off x="3249060" y="2689920"/>
            <a:ext cx="627120" cy="268920"/>
            <a:chOff x="3249060" y="2689920"/>
            <a:chExt cx="6271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3A4C091-B2CF-3C9C-32A3-889C3F9080E3}"/>
                    </a:ext>
                  </a:extLst>
                </p14:cNvPr>
                <p14:cNvContentPartPr/>
                <p14:nvPr/>
              </p14:nvContentPartPr>
              <p14:xfrm>
                <a:off x="3249060" y="2689920"/>
                <a:ext cx="374040" cy="255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3A4C091-B2CF-3C9C-32A3-889C3F9080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40420" y="2680920"/>
                  <a:ext cx="391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93BB43F-49C0-E802-7211-B35AA1F53530}"/>
                    </a:ext>
                  </a:extLst>
                </p14:cNvPr>
                <p14:cNvContentPartPr/>
                <p14:nvPr/>
              </p14:nvContentPartPr>
              <p14:xfrm>
                <a:off x="3539940" y="2826000"/>
                <a:ext cx="116640" cy="26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93BB43F-49C0-E802-7211-B35AA1F53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31300" y="2817360"/>
                  <a:ext cx="134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BECF72D-D9A2-3801-2B4A-C204A918A27B}"/>
                    </a:ext>
                  </a:extLst>
                </p14:cNvPr>
                <p14:cNvContentPartPr/>
                <p14:nvPr/>
              </p14:nvContentPartPr>
              <p14:xfrm>
                <a:off x="3622740" y="2752560"/>
                <a:ext cx="25200" cy="175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BECF72D-D9A2-3801-2B4A-C204A918A27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14100" y="2743560"/>
                  <a:ext cx="42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62F89AB-0CE5-B703-2B84-8C1924F31CF9}"/>
                    </a:ext>
                  </a:extLst>
                </p14:cNvPr>
                <p14:cNvContentPartPr/>
                <p14:nvPr/>
              </p14:nvContentPartPr>
              <p14:xfrm>
                <a:off x="3622380" y="2711520"/>
                <a:ext cx="161280" cy="123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62F89AB-0CE5-B703-2B84-8C1924F31C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3740" y="2702880"/>
                  <a:ext cx="178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06282AD-477B-6A43-0A08-806359E6B6C1}"/>
                    </a:ext>
                  </a:extLst>
                </p14:cNvPr>
                <p14:cNvContentPartPr/>
                <p14:nvPr/>
              </p14:nvContentPartPr>
              <p14:xfrm>
                <a:off x="3804900" y="2727000"/>
                <a:ext cx="56520" cy="59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06282AD-477B-6A43-0A08-806359E6B6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95900" y="2718000"/>
                  <a:ext cx="74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466EDE-CD23-8F53-A5D6-A8D83E234614}"/>
                    </a:ext>
                  </a:extLst>
                </p14:cNvPr>
                <p14:cNvContentPartPr/>
                <p14:nvPr/>
              </p14:nvContentPartPr>
              <p14:xfrm>
                <a:off x="3730380" y="2862000"/>
                <a:ext cx="145800" cy="96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466EDE-CD23-8F53-A5D6-A8D83E2346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21380" y="2853360"/>
                  <a:ext cx="163440" cy="11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136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E0167-0C43-4953-8BC6-FBDA263B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</a:t>
            </a:r>
            <a:r>
              <a:rPr lang="en-US" altLang="ko-KR" dirty="0"/>
              <a:t>-&gt; Pandas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4B9EE2-F6DD-4C55-8FF6-E251CE547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683" y="1174302"/>
            <a:ext cx="8011885" cy="54411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540535-6A4F-4A97-A7CC-28A0CE04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ED6C9A-7DE9-29E8-47E0-C42DC7AD3E19}"/>
              </a:ext>
            </a:extLst>
          </p:cNvPr>
          <p:cNvGrpSpPr/>
          <p:nvPr/>
        </p:nvGrpSpPr>
        <p:grpSpPr>
          <a:xfrm>
            <a:off x="1645620" y="2104920"/>
            <a:ext cx="608760" cy="213480"/>
            <a:chOff x="1645620" y="2104920"/>
            <a:chExt cx="6087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0C3604C-FCC1-994E-F41B-1BE48F64D8C8}"/>
                    </a:ext>
                  </a:extLst>
                </p14:cNvPr>
                <p14:cNvContentPartPr/>
                <p14:nvPr/>
              </p14:nvContentPartPr>
              <p14:xfrm>
                <a:off x="1700700" y="2147040"/>
                <a:ext cx="7560" cy="1515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0C3604C-FCC1-994E-F41B-1BE48F64D8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91700" y="2138040"/>
                  <a:ext cx="25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7A199B7-1464-2BEB-8AE3-62D4474BAE44}"/>
                    </a:ext>
                  </a:extLst>
                </p14:cNvPr>
                <p14:cNvContentPartPr/>
                <p14:nvPr/>
              </p14:nvContentPartPr>
              <p14:xfrm>
                <a:off x="1645620" y="2243880"/>
                <a:ext cx="115560" cy="74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7A199B7-1464-2BEB-8AE3-62D4474BAE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36980" y="2234880"/>
                  <a:ext cx="133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503C47A-554A-E5E0-8430-E0DE68A5F72D}"/>
                    </a:ext>
                  </a:extLst>
                </p14:cNvPr>
                <p14:cNvContentPartPr/>
                <p14:nvPr/>
              </p14:nvContentPartPr>
              <p14:xfrm>
                <a:off x="1788540" y="2129400"/>
                <a:ext cx="98640" cy="167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503C47A-554A-E5E0-8430-E0DE68A5F7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9540" y="212076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A360BF7-B247-8EC2-8AE3-266F37F29971}"/>
                    </a:ext>
                  </a:extLst>
                </p14:cNvPr>
                <p14:cNvContentPartPr/>
                <p14:nvPr/>
              </p14:nvContentPartPr>
              <p14:xfrm>
                <a:off x="1937580" y="2104920"/>
                <a:ext cx="98640" cy="202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A360BF7-B247-8EC2-8AE3-266F37F299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28940" y="2095920"/>
                  <a:ext cx="116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ADF6863-C010-8AAF-1B72-99B9AA860282}"/>
                    </a:ext>
                  </a:extLst>
                </p14:cNvPr>
                <p14:cNvContentPartPr/>
                <p14:nvPr/>
              </p14:nvContentPartPr>
              <p14:xfrm>
                <a:off x="2028660" y="2167560"/>
                <a:ext cx="124560" cy="125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ADF6863-C010-8AAF-1B72-99B9AA8602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9660" y="2158560"/>
                  <a:ext cx="142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564176F-61D7-7FB7-FBE6-C4EA818A6185}"/>
                    </a:ext>
                  </a:extLst>
                </p14:cNvPr>
                <p14:cNvContentPartPr/>
                <p14:nvPr/>
              </p14:nvContentPartPr>
              <p14:xfrm>
                <a:off x="2185620" y="2158560"/>
                <a:ext cx="68760" cy="120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564176F-61D7-7FB7-FBE6-C4EA818A61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76620" y="2149560"/>
                  <a:ext cx="864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38FB88-6919-0B2F-E545-F8AD7937C49F}"/>
              </a:ext>
            </a:extLst>
          </p:cNvPr>
          <p:cNvGrpSpPr/>
          <p:nvPr/>
        </p:nvGrpSpPr>
        <p:grpSpPr>
          <a:xfrm>
            <a:off x="3514380" y="1573560"/>
            <a:ext cx="1164600" cy="434880"/>
            <a:chOff x="3514380" y="1573560"/>
            <a:chExt cx="11646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B292F3E-D505-35C2-2859-5E9F2F7153BC}"/>
                    </a:ext>
                  </a:extLst>
                </p14:cNvPr>
                <p14:cNvContentPartPr/>
                <p14:nvPr/>
              </p14:nvContentPartPr>
              <p14:xfrm>
                <a:off x="3514380" y="1746360"/>
                <a:ext cx="158040" cy="101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B292F3E-D505-35C2-2859-5E9F2F7153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05740" y="1737720"/>
                  <a:ext cx="175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2989D40-A7C7-E529-CA54-CE6B5FB39208}"/>
                    </a:ext>
                  </a:extLst>
                </p14:cNvPr>
                <p14:cNvContentPartPr/>
                <p14:nvPr/>
              </p14:nvContentPartPr>
              <p14:xfrm>
                <a:off x="3624180" y="1665720"/>
                <a:ext cx="56520" cy="124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2989D40-A7C7-E529-CA54-CE6B5FB392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15540" y="1656720"/>
                  <a:ext cx="74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8D2EAC3-1A3B-614C-1CC5-F25AAA843F66}"/>
                    </a:ext>
                  </a:extLst>
                </p14:cNvPr>
                <p14:cNvContentPartPr/>
                <p14:nvPr/>
              </p14:nvContentPartPr>
              <p14:xfrm>
                <a:off x="3745500" y="1573560"/>
                <a:ext cx="81720" cy="38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8D2EAC3-1A3B-614C-1CC5-F25AAA843F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6500" y="1564920"/>
                  <a:ext cx="99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0BC88DC-D4E7-129B-0C89-EA13E5A2708B}"/>
                    </a:ext>
                  </a:extLst>
                </p14:cNvPr>
                <p14:cNvContentPartPr/>
                <p14:nvPr/>
              </p14:nvContentPartPr>
              <p14:xfrm>
                <a:off x="3739740" y="1646640"/>
                <a:ext cx="163080" cy="113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0BC88DC-D4E7-129B-0C89-EA13E5A270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30740" y="1637640"/>
                  <a:ext cx="180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CB48F62-D88A-4200-33CB-C092E340EFC1}"/>
                    </a:ext>
                  </a:extLst>
                </p14:cNvPr>
                <p14:cNvContentPartPr/>
                <p14:nvPr/>
              </p14:nvContentPartPr>
              <p14:xfrm>
                <a:off x="3916500" y="1682640"/>
                <a:ext cx="56160" cy="84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CB48F62-D88A-4200-33CB-C092E340EF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07860" y="1674000"/>
                  <a:ext cx="73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41464CF-A9E1-0124-C343-848F5DC4C203}"/>
                    </a:ext>
                  </a:extLst>
                </p14:cNvPr>
                <p14:cNvContentPartPr/>
                <p14:nvPr/>
              </p14:nvContentPartPr>
              <p14:xfrm>
                <a:off x="3877980" y="1782720"/>
                <a:ext cx="74520" cy="58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41464CF-A9E1-0124-C343-848F5DC4C2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68980" y="1774080"/>
                  <a:ext cx="92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6B6544C-FAC1-01BC-43E6-E751935048EE}"/>
                    </a:ext>
                  </a:extLst>
                </p14:cNvPr>
                <p14:cNvContentPartPr/>
                <p14:nvPr/>
              </p14:nvContentPartPr>
              <p14:xfrm>
                <a:off x="3912900" y="1658880"/>
                <a:ext cx="180360" cy="123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6B6544C-FAC1-01BC-43E6-E751935048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3900" y="1650240"/>
                  <a:ext cx="198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92C0CE5-7588-579D-8D3B-99602A4C14DF}"/>
                    </a:ext>
                  </a:extLst>
                </p14:cNvPr>
                <p14:cNvContentPartPr/>
                <p14:nvPr/>
              </p14:nvContentPartPr>
              <p14:xfrm>
                <a:off x="4088220" y="1683360"/>
                <a:ext cx="59760" cy="70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92C0CE5-7588-579D-8D3B-99602A4C14D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79220" y="1674360"/>
                  <a:ext cx="77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1DC5968-7F04-E308-F805-40FAF613E8F3}"/>
                    </a:ext>
                  </a:extLst>
                </p14:cNvPr>
                <p14:cNvContentPartPr/>
                <p14:nvPr/>
              </p14:nvContentPartPr>
              <p14:xfrm>
                <a:off x="4052940" y="1774800"/>
                <a:ext cx="87120" cy="115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1DC5968-7F04-E308-F805-40FAF613E8F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3940" y="1765800"/>
                  <a:ext cx="104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2E8D2F-C1B1-DD04-5F2B-94D22EB7BF26}"/>
                    </a:ext>
                  </a:extLst>
                </p14:cNvPr>
                <p14:cNvContentPartPr/>
                <p14:nvPr/>
              </p14:nvContentPartPr>
              <p14:xfrm>
                <a:off x="4133580" y="1683360"/>
                <a:ext cx="117000" cy="145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2E8D2F-C1B1-DD04-5F2B-94D22EB7BF2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24580" y="1674720"/>
                  <a:ext cx="134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2A2C32B-8CE0-C46D-1B3D-E9E847100948}"/>
                    </a:ext>
                  </a:extLst>
                </p14:cNvPr>
                <p14:cNvContentPartPr/>
                <p14:nvPr/>
              </p14:nvContentPartPr>
              <p14:xfrm>
                <a:off x="4246980" y="1746360"/>
                <a:ext cx="77400" cy="91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2A2C32B-8CE0-C46D-1B3D-E9E8471009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38340" y="1737360"/>
                  <a:ext cx="95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EE3CD4C-8D85-51BE-6C75-D656A8D03A3D}"/>
                    </a:ext>
                  </a:extLst>
                </p14:cNvPr>
                <p14:cNvContentPartPr/>
                <p14:nvPr/>
              </p14:nvContentPartPr>
              <p14:xfrm>
                <a:off x="4382700" y="1691640"/>
                <a:ext cx="139320" cy="227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EE3CD4C-8D85-51BE-6C75-D656A8D03A3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73700" y="1682640"/>
                  <a:ext cx="156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917629-707A-9183-4114-784AF0728600}"/>
                    </a:ext>
                  </a:extLst>
                </p14:cNvPr>
                <p14:cNvContentPartPr/>
                <p14:nvPr/>
              </p14:nvContentPartPr>
              <p14:xfrm>
                <a:off x="4524900" y="1704240"/>
                <a:ext cx="117720" cy="228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917629-707A-9183-4114-784AF07286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15900" y="1695600"/>
                  <a:ext cx="135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25D45BA-70E2-A25A-0EBC-DAA439C3E730}"/>
                    </a:ext>
                  </a:extLst>
                </p14:cNvPr>
                <p14:cNvContentPartPr/>
                <p14:nvPr/>
              </p14:nvContentPartPr>
              <p14:xfrm>
                <a:off x="4675020" y="1988640"/>
                <a:ext cx="3960" cy="19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25D45BA-70E2-A25A-0EBC-DAA439C3E7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66020" y="1979640"/>
                  <a:ext cx="2160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6F97CD5-6B02-CD9C-323F-4D614E210C3E}"/>
              </a:ext>
            </a:extLst>
          </p:cNvPr>
          <p:cNvGrpSpPr/>
          <p:nvPr/>
        </p:nvGrpSpPr>
        <p:grpSpPr>
          <a:xfrm>
            <a:off x="4729740" y="2898000"/>
            <a:ext cx="1649160" cy="363240"/>
            <a:chOff x="4729740" y="2898000"/>
            <a:chExt cx="164916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6124C19-C77A-C3C1-9A9A-14F695F65839}"/>
                    </a:ext>
                  </a:extLst>
                </p14:cNvPr>
                <p14:cNvContentPartPr/>
                <p14:nvPr/>
              </p14:nvContentPartPr>
              <p14:xfrm>
                <a:off x="4729740" y="2942280"/>
                <a:ext cx="214200" cy="417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6124C19-C77A-C3C1-9A9A-14F695F6583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20740" y="2933640"/>
                  <a:ext cx="231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E02A448-20BF-68BE-D0E6-A645CE76474A}"/>
                    </a:ext>
                  </a:extLst>
                </p14:cNvPr>
                <p14:cNvContentPartPr/>
                <p14:nvPr/>
              </p14:nvContentPartPr>
              <p14:xfrm>
                <a:off x="4849260" y="2948760"/>
                <a:ext cx="109080" cy="113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E02A448-20BF-68BE-D0E6-A645CE7647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40620" y="2939760"/>
                  <a:ext cx="126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FC81FF7-A6DF-7E1A-3CB9-EBA9184A46DD}"/>
                    </a:ext>
                  </a:extLst>
                </p14:cNvPr>
                <p14:cNvContentPartPr/>
                <p14:nvPr/>
              </p14:nvContentPartPr>
              <p14:xfrm>
                <a:off x="5035380" y="2898000"/>
                <a:ext cx="788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FC81FF7-A6DF-7E1A-3CB9-EBA9184A46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6740" y="2889360"/>
                  <a:ext cx="96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EC96721-C71B-5B22-FBE1-B1AD63156E5C}"/>
                    </a:ext>
                  </a:extLst>
                </p14:cNvPr>
                <p14:cNvContentPartPr/>
                <p14:nvPr/>
              </p14:nvContentPartPr>
              <p14:xfrm>
                <a:off x="5153460" y="2932560"/>
                <a:ext cx="117720" cy="1404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EC96721-C71B-5B22-FBE1-B1AD63156E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44460" y="2923920"/>
                  <a:ext cx="135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0AF0FAE-AD57-97DC-8034-C0BC7EEF98B2}"/>
                    </a:ext>
                  </a:extLst>
                </p14:cNvPr>
                <p14:cNvContentPartPr/>
                <p14:nvPr/>
              </p14:nvContentPartPr>
              <p14:xfrm>
                <a:off x="5220060" y="3033360"/>
                <a:ext cx="61200" cy="84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0AF0FAE-AD57-97DC-8034-C0BC7EEF98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11060" y="3024720"/>
                  <a:ext cx="78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07E5150-E3A3-CE2C-5E6E-63A33E48292C}"/>
                    </a:ext>
                  </a:extLst>
                </p14:cNvPr>
                <p14:cNvContentPartPr/>
                <p14:nvPr/>
              </p14:nvContentPartPr>
              <p14:xfrm>
                <a:off x="5373780" y="2931480"/>
                <a:ext cx="140400" cy="170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07E5150-E3A3-CE2C-5E6E-63A33E4829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64780" y="2922480"/>
                  <a:ext cx="158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6E113E2-3301-49E5-36F2-3393003C6C5B}"/>
                    </a:ext>
                  </a:extLst>
                </p14:cNvPr>
                <p14:cNvContentPartPr/>
                <p14:nvPr/>
              </p14:nvContentPartPr>
              <p14:xfrm>
                <a:off x="5611740" y="2901600"/>
                <a:ext cx="76320" cy="100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6E113E2-3301-49E5-36F2-3393003C6C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02740" y="2892600"/>
                  <a:ext cx="93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0437C5D-E4B2-7A30-54C7-780016418008}"/>
                    </a:ext>
                  </a:extLst>
                </p14:cNvPr>
                <p14:cNvContentPartPr/>
                <p14:nvPr/>
              </p14:nvContentPartPr>
              <p14:xfrm>
                <a:off x="5609580" y="3002760"/>
                <a:ext cx="103680" cy="126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0437C5D-E4B2-7A30-54C7-78001641800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00940" y="2994120"/>
                  <a:ext cx="121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DA9722B-DE9A-68D6-3EBA-B2983C26B71D}"/>
                    </a:ext>
                  </a:extLst>
                </p14:cNvPr>
                <p14:cNvContentPartPr/>
                <p14:nvPr/>
              </p14:nvContentPartPr>
              <p14:xfrm>
                <a:off x="5728740" y="2941200"/>
                <a:ext cx="150120" cy="1051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DA9722B-DE9A-68D6-3EBA-B2983C26B7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20100" y="2932560"/>
                  <a:ext cx="167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18C50A2-51D3-B74F-96FF-2924D761709D}"/>
                    </a:ext>
                  </a:extLst>
                </p14:cNvPr>
                <p14:cNvContentPartPr/>
                <p14:nvPr/>
              </p14:nvContentPartPr>
              <p14:xfrm>
                <a:off x="5783820" y="3094920"/>
                <a:ext cx="80640" cy="745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18C50A2-51D3-B74F-96FF-2924D76170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75180" y="3086280"/>
                  <a:ext cx="98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701187B-C7CE-33F4-A916-27E4E1A82103}"/>
                    </a:ext>
                  </a:extLst>
                </p14:cNvPr>
                <p14:cNvContentPartPr/>
                <p14:nvPr/>
              </p14:nvContentPartPr>
              <p14:xfrm>
                <a:off x="6022140" y="2958120"/>
                <a:ext cx="110880" cy="61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701187B-C7CE-33F4-A916-27E4E1A821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13500" y="2949480"/>
                  <a:ext cx="128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3FEAC86-3A3F-7BA1-BBAE-D0856298B680}"/>
                    </a:ext>
                  </a:extLst>
                </p14:cNvPr>
                <p14:cNvContentPartPr/>
                <p14:nvPr/>
              </p14:nvContentPartPr>
              <p14:xfrm>
                <a:off x="6117180" y="2966040"/>
                <a:ext cx="48960" cy="73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3FEAC86-3A3F-7BA1-BBAE-D0856298B6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108540" y="2957400"/>
                  <a:ext cx="66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16D2C52-528E-1529-F1AD-4FB72884A787}"/>
                    </a:ext>
                  </a:extLst>
                </p14:cNvPr>
                <p14:cNvContentPartPr/>
                <p14:nvPr/>
              </p14:nvContentPartPr>
              <p14:xfrm>
                <a:off x="6076500" y="2983680"/>
                <a:ext cx="243360" cy="147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16D2C52-528E-1529-F1AD-4FB72884A78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67500" y="2974680"/>
                  <a:ext cx="261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2969A47-11A3-9181-3CBC-948DC253C26C}"/>
                    </a:ext>
                  </a:extLst>
                </p14:cNvPr>
                <p14:cNvContentPartPr/>
                <p14:nvPr/>
              </p14:nvContentPartPr>
              <p14:xfrm>
                <a:off x="6190980" y="3010680"/>
                <a:ext cx="99000" cy="113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2969A47-11A3-9181-3CBC-948DC253C2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81980" y="3001680"/>
                  <a:ext cx="116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BD6236D-E827-F2DE-A4FE-B598AE1F5556}"/>
                    </a:ext>
                  </a:extLst>
                </p14:cNvPr>
                <p14:cNvContentPartPr/>
                <p14:nvPr/>
              </p14:nvContentPartPr>
              <p14:xfrm>
                <a:off x="6271620" y="2994840"/>
                <a:ext cx="90720" cy="213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BD6236D-E827-F2DE-A4FE-B598AE1F555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62620" y="2985840"/>
                  <a:ext cx="108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A08D09A-36DE-548E-58A8-DE0C0AF234A4}"/>
                    </a:ext>
                  </a:extLst>
                </p14:cNvPr>
                <p14:cNvContentPartPr/>
                <p14:nvPr/>
              </p14:nvContentPartPr>
              <p14:xfrm>
                <a:off x="6367020" y="3217680"/>
                <a:ext cx="11880" cy="43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A08D09A-36DE-548E-58A8-DE0C0AF234A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58380" y="3209040"/>
                  <a:ext cx="295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BAF931E-FA7B-09B2-2E33-E90E39EE76F8}"/>
              </a:ext>
            </a:extLst>
          </p:cNvPr>
          <p:cNvGrpSpPr/>
          <p:nvPr/>
        </p:nvGrpSpPr>
        <p:grpSpPr>
          <a:xfrm>
            <a:off x="6536220" y="3022560"/>
            <a:ext cx="1224000" cy="380160"/>
            <a:chOff x="6536220" y="3022560"/>
            <a:chExt cx="122400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8539153-0929-B148-ADF8-F857C215C2CF}"/>
                    </a:ext>
                  </a:extLst>
                </p14:cNvPr>
                <p14:cNvContentPartPr/>
                <p14:nvPr/>
              </p14:nvContentPartPr>
              <p14:xfrm>
                <a:off x="6536220" y="3034800"/>
                <a:ext cx="68040" cy="223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8539153-0929-B148-ADF8-F857C215C2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27220" y="3026160"/>
                  <a:ext cx="856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142E48E-1895-7FBD-8316-F0521F56A2DE}"/>
                    </a:ext>
                  </a:extLst>
                </p14:cNvPr>
                <p14:cNvContentPartPr/>
                <p14:nvPr/>
              </p14:nvContentPartPr>
              <p14:xfrm>
                <a:off x="6663300" y="3022560"/>
                <a:ext cx="129240" cy="1962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142E48E-1895-7FBD-8316-F0521F56A2D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54300" y="3013560"/>
                  <a:ext cx="146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287363A-28FE-8B82-BE3A-B5F759E35DC1}"/>
                    </a:ext>
                  </a:extLst>
                </p14:cNvPr>
                <p14:cNvContentPartPr/>
                <p14:nvPr/>
              </p14:nvContentPartPr>
              <p14:xfrm>
                <a:off x="6769500" y="3075120"/>
                <a:ext cx="120960" cy="155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287363A-28FE-8B82-BE3A-B5F759E35DC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60500" y="3066120"/>
                  <a:ext cx="138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CEDBEEA-B8FA-944A-E6BD-E9F7755EA465}"/>
                    </a:ext>
                  </a:extLst>
                </p14:cNvPr>
                <p14:cNvContentPartPr/>
                <p14:nvPr/>
              </p14:nvContentPartPr>
              <p14:xfrm>
                <a:off x="6788580" y="3126240"/>
                <a:ext cx="85320" cy="108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CEDBEEA-B8FA-944A-E6BD-E9F7755EA46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9940" y="3117240"/>
                  <a:ext cx="102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DA028BF-5CB9-1BE4-7D4A-43CCB4B721CF}"/>
                    </a:ext>
                  </a:extLst>
                </p14:cNvPr>
                <p14:cNvContentPartPr/>
                <p14:nvPr/>
              </p14:nvContentPartPr>
              <p14:xfrm>
                <a:off x="6944460" y="3173400"/>
                <a:ext cx="119880" cy="1490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DA028BF-5CB9-1BE4-7D4A-43CCB4B721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35460" y="3164400"/>
                  <a:ext cx="137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99A99B3-9062-61B4-A575-B09A0A17702C}"/>
                    </a:ext>
                  </a:extLst>
                </p14:cNvPr>
                <p14:cNvContentPartPr/>
                <p14:nvPr/>
              </p14:nvContentPartPr>
              <p14:xfrm>
                <a:off x="7108620" y="3169440"/>
                <a:ext cx="127800" cy="1605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99A99B3-9062-61B4-A575-B09A0A17702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099620" y="3160440"/>
                  <a:ext cx="145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32C6515-3972-C52D-E948-7B4BAFA6339B}"/>
                    </a:ext>
                  </a:extLst>
                </p14:cNvPr>
                <p14:cNvContentPartPr/>
                <p14:nvPr/>
              </p14:nvContentPartPr>
              <p14:xfrm>
                <a:off x="7278900" y="3187800"/>
                <a:ext cx="124560" cy="1101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32C6515-3972-C52D-E948-7B4BAFA633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69900" y="3178800"/>
                  <a:ext cx="14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C76E318-0F11-296D-3DED-242855D7CA5A}"/>
                    </a:ext>
                  </a:extLst>
                </p14:cNvPr>
                <p14:cNvContentPartPr/>
                <p14:nvPr/>
              </p14:nvContentPartPr>
              <p14:xfrm>
                <a:off x="7339380" y="3162600"/>
                <a:ext cx="158760" cy="360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C76E318-0F11-296D-3DED-242855D7CA5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30380" y="3153600"/>
                  <a:ext cx="176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CB23AD5-E0DA-EF55-E1EE-39C7EA9606EF}"/>
                    </a:ext>
                  </a:extLst>
                </p14:cNvPr>
                <p14:cNvContentPartPr/>
                <p14:nvPr/>
              </p14:nvContentPartPr>
              <p14:xfrm>
                <a:off x="7431180" y="3075480"/>
                <a:ext cx="41040" cy="1832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CB23AD5-E0DA-EF55-E1EE-39C7EA9606E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22180" y="3066480"/>
                  <a:ext cx="58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A2E35AC-9FF4-6FAA-F3D3-AC741264490C}"/>
                    </a:ext>
                  </a:extLst>
                </p14:cNvPr>
                <p14:cNvContentPartPr/>
                <p14:nvPr/>
              </p14:nvContentPartPr>
              <p14:xfrm>
                <a:off x="7486980" y="3187080"/>
                <a:ext cx="160560" cy="151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A2E35AC-9FF4-6FAA-F3D3-AC74126449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78340" y="3178440"/>
                  <a:ext cx="178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A2C6AF3-553F-C554-DD41-7F55A4A9A04F}"/>
                    </a:ext>
                  </a:extLst>
                </p14:cNvPr>
                <p14:cNvContentPartPr/>
                <p14:nvPr/>
              </p14:nvContentPartPr>
              <p14:xfrm>
                <a:off x="7671660" y="3085920"/>
                <a:ext cx="88560" cy="3168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A2C6AF3-553F-C554-DD41-7F55A4A9A04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63020" y="3076920"/>
                  <a:ext cx="106200" cy="33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E1182D33-3AF0-451E-B974-8C5296D94925}"/>
                  </a:ext>
                </a:extLst>
              </p14:cNvPr>
              <p14:cNvContentPartPr/>
              <p14:nvPr/>
            </p14:nvContentPartPr>
            <p14:xfrm>
              <a:off x="314340" y="2929680"/>
              <a:ext cx="527040" cy="171072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E1182D33-3AF0-451E-B974-8C5296D9492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5340" y="2920680"/>
                <a:ext cx="544680" cy="17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598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557185-C839-47E2-A152-40395F56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12B932-4406-4F21-ABA2-5AFFAB6C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17" y="609600"/>
            <a:ext cx="712476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7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CD5F7-861A-467B-871C-7346BCB1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E56F60-7D0C-43AD-B02B-DABF3B1B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76" y="0"/>
            <a:ext cx="6134781" cy="69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82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598A38-F0BE-42FD-80C9-6D1A4E3C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48D6F-4E62-483B-9CB5-0075110A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9" y="185933"/>
            <a:ext cx="7803017" cy="62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5BD44F-0D15-4C1E-9D60-232A897D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2413D-0B91-4DA8-9CA7-32FD2803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35" y="713012"/>
            <a:ext cx="7956530" cy="3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2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2446E5-2EAD-4BEB-91DE-F1245236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281CB-071E-44E9-AC5D-93E395DA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81" y="781050"/>
            <a:ext cx="761065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5D86A-9C86-4968-B8BA-5071933D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파일시스템</a:t>
            </a:r>
            <a:r>
              <a:rPr lang="en-US" altLang="ko-KR" dirty="0"/>
              <a:t> -&gt; Pandas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055A53-5251-4FBE-865A-9C0D977BC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0" y="743744"/>
            <a:ext cx="6781800" cy="602080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DE3CE0-BF47-488A-BD46-D08FEF5E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F4D-20DC-958E-1D59-E998347B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Web-&gt;Pandas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7CA0-B45E-4CC1-122B-35082244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크롤링이란</a:t>
            </a:r>
            <a:endParaRPr lang="en-US" altLang="ko-KR" dirty="0"/>
          </a:p>
          <a:p>
            <a:pPr lvl="1"/>
            <a:r>
              <a:rPr lang="ko-KR" altLang="en-US" dirty="0" err="1"/>
              <a:t>크롤링</a:t>
            </a:r>
            <a:endParaRPr lang="en-US" altLang="ko-KR" dirty="0"/>
          </a:p>
          <a:p>
            <a:pPr lvl="2"/>
            <a:r>
              <a:rPr lang="ko-KR" altLang="en-US" dirty="0"/>
              <a:t>웹에서 데이터를 수집하는 작업</a:t>
            </a:r>
            <a:endParaRPr lang="en-US" altLang="ko-KR" dirty="0"/>
          </a:p>
          <a:p>
            <a:pPr lvl="2"/>
            <a:r>
              <a:rPr lang="ko-KR" altLang="en-US" dirty="0" err="1"/>
              <a:t>크롤러</a:t>
            </a:r>
            <a:r>
              <a:rPr lang="ko-KR" altLang="en-US" dirty="0"/>
              <a:t> 또는 </a:t>
            </a:r>
            <a:r>
              <a:rPr lang="ko-KR" altLang="en-US" dirty="0" err="1"/>
              <a:t>스파이더라는</a:t>
            </a:r>
            <a:r>
              <a:rPr lang="ko-KR" altLang="en-US" dirty="0"/>
              <a:t> 프로그램으로 웹 사이트에서 데이터를 추출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0B911-0557-66E1-E2B5-F30B6AD7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028F-F7D9-CEFB-A22E-3F0F341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03</a:t>
            </a:r>
            <a:r>
              <a:rPr lang="ko-KR" altLang="en-US" sz="4000" dirty="0"/>
              <a:t>장</a:t>
            </a:r>
            <a:r>
              <a:rPr lang="en-US" altLang="ko-KR" sz="4000" dirty="0"/>
              <a:t>.</a:t>
            </a:r>
            <a:r>
              <a:rPr lang="ko-KR" altLang="en-US" sz="4000" dirty="0"/>
              <a:t> 빅데이터 분석을 위한 데이터 과학 방법론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BED8A-F368-A639-18E0-BB15B2C83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03541-79C3-9E89-BE46-CC1D5DC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63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8CDF6-275D-4EBF-980A-92F829E7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Web-&gt;Pandas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8D64A4-B567-4DC5-9C1E-C6AB97C82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42" y="966952"/>
            <a:ext cx="7821715" cy="532361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A4B78D-6F31-4163-A37E-1966DE81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30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84688A3-28BF-F214-5D4A-7E1CCCC9D658}"/>
                  </a:ext>
                </a:extLst>
              </p14:cNvPr>
              <p14:cNvContentPartPr/>
              <p14:nvPr/>
            </p14:nvContentPartPr>
            <p14:xfrm>
              <a:off x="4358781" y="1721036"/>
              <a:ext cx="28440" cy="160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84688A3-28BF-F214-5D4A-7E1CCCC9D6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0141" y="1712036"/>
                <a:ext cx="460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CB95EFC-EB18-C443-4127-C508A79E337E}"/>
                  </a:ext>
                </a:extLst>
              </p14:cNvPr>
              <p14:cNvContentPartPr/>
              <p14:nvPr/>
            </p14:nvContentPartPr>
            <p14:xfrm>
              <a:off x="4251861" y="1692236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CB95EFC-EB18-C443-4127-C508A79E33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3221" y="168359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9C5C33-2751-6354-DCC4-18EFCC2D75B7}"/>
              </a:ext>
            </a:extLst>
          </p:cNvPr>
          <p:cNvGrpSpPr/>
          <p:nvPr/>
        </p:nvGrpSpPr>
        <p:grpSpPr>
          <a:xfrm>
            <a:off x="2613141" y="1317836"/>
            <a:ext cx="1162440" cy="231120"/>
            <a:chOff x="2613141" y="1317836"/>
            <a:chExt cx="1162440" cy="2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D0CC98-D6F2-8D43-EC50-9DAA9C4D16F6}"/>
                    </a:ext>
                  </a:extLst>
                </p14:cNvPr>
                <p14:cNvContentPartPr/>
                <p14:nvPr/>
              </p14:nvContentPartPr>
              <p14:xfrm>
                <a:off x="2613141" y="1354916"/>
                <a:ext cx="163080" cy="138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D0CC98-D6F2-8D43-EC50-9DAA9C4D16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04501" y="1345916"/>
                  <a:ext cx="180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901FC65-8024-B89B-F830-926005E25009}"/>
                    </a:ext>
                  </a:extLst>
                </p14:cNvPr>
                <p14:cNvContentPartPr/>
                <p14:nvPr/>
              </p14:nvContentPartPr>
              <p14:xfrm>
                <a:off x="2772621" y="1369316"/>
                <a:ext cx="46800" cy="121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901FC65-8024-B89B-F830-926005E250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3621" y="1360676"/>
                  <a:ext cx="64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CE6BB8E-7278-2970-ED72-133E37B008FD}"/>
                    </a:ext>
                  </a:extLst>
                </p14:cNvPr>
                <p14:cNvContentPartPr/>
                <p14:nvPr/>
              </p14:nvContentPartPr>
              <p14:xfrm>
                <a:off x="2742741" y="1489196"/>
                <a:ext cx="106200" cy="59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CE6BB8E-7278-2970-ED72-133E37B008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33741" y="1480556"/>
                  <a:ext cx="123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29F960D-DBBB-7927-2976-12E53B49DF2C}"/>
                    </a:ext>
                  </a:extLst>
                </p14:cNvPr>
                <p14:cNvContentPartPr/>
                <p14:nvPr/>
              </p14:nvContentPartPr>
              <p14:xfrm>
                <a:off x="2862261" y="1354556"/>
                <a:ext cx="177480" cy="1368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29F960D-DBBB-7927-2976-12E53B49DF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53621" y="1345556"/>
                  <a:ext cx="195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99F4679-1D16-9C61-AF6D-FB5EFC0183B1}"/>
                    </a:ext>
                  </a:extLst>
                </p14:cNvPr>
                <p14:cNvContentPartPr/>
                <p14:nvPr/>
              </p14:nvContentPartPr>
              <p14:xfrm>
                <a:off x="3063141" y="1352396"/>
                <a:ext cx="86400" cy="143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99F4679-1D16-9C61-AF6D-FB5EFC0183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4501" y="1343756"/>
                  <a:ext cx="104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E590BB6-6BE3-9ADC-84AD-1A563D1FF276}"/>
                    </a:ext>
                  </a:extLst>
                </p14:cNvPr>
                <p14:cNvContentPartPr/>
                <p14:nvPr/>
              </p14:nvContentPartPr>
              <p14:xfrm>
                <a:off x="3113901" y="1375796"/>
                <a:ext cx="76680" cy="132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E590BB6-6BE3-9ADC-84AD-1A563D1FF27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4901" y="1367156"/>
                  <a:ext cx="94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72FC0E7-261E-8027-53C8-54E5095E7D47}"/>
                    </a:ext>
                  </a:extLst>
                </p14:cNvPr>
                <p14:cNvContentPartPr/>
                <p14:nvPr/>
              </p14:nvContentPartPr>
              <p14:xfrm>
                <a:off x="3317661" y="1362116"/>
                <a:ext cx="99720" cy="114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72FC0E7-261E-8027-53C8-54E5095E7D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08661" y="1353116"/>
                  <a:ext cx="117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29B6A00-F4FE-7047-74D5-A462EAF8803F}"/>
                    </a:ext>
                  </a:extLst>
                </p14:cNvPr>
                <p14:cNvContentPartPr/>
                <p14:nvPr/>
              </p14:nvContentPartPr>
              <p14:xfrm>
                <a:off x="3379581" y="1371836"/>
                <a:ext cx="92520" cy="94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29B6A00-F4FE-7047-74D5-A462EAF880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70581" y="1362836"/>
                  <a:ext cx="110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BF9413B-9108-1CB9-BB8E-77B99C78AFAC}"/>
                    </a:ext>
                  </a:extLst>
                </p14:cNvPr>
                <p14:cNvContentPartPr/>
                <p14:nvPr/>
              </p14:nvContentPartPr>
              <p14:xfrm>
                <a:off x="3483621" y="1377236"/>
                <a:ext cx="26640" cy="1047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BF9413B-9108-1CB9-BB8E-77B99C78AF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74621" y="1368236"/>
                  <a:ext cx="44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48792FA-4B54-F553-2F16-6EDB04EADC30}"/>
                    </a:ext>
                  </a:extLst>
                </p14:cNvPr>
                <p14:cNvContentPartPr/>
                <p14:nvPr/>
              </p14:nvContentPartPr>
              <p14:xfrm>
                <a:off x="3522861" y="1357796"/>
                <a:ext cx="93240" cy="97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48792FA-4B54-F553-2F16-6EDB04EADC3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13861" y="1349156"/>
                  <a:ext cx="110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D4CD510-8AB0-3CA5-F8FA-F3FFCD6EE6C1}"/>
                    </a:ext>
                  </a:extLst>
                </p14:cNvPr>
                <p14:cNvContentPartPr/>
                <p14:nvPr/>
              </p14:nvContentPartPr>
              <p14:xfrm>
                <a:off x="3610701" y="1317836"/>
                <a:ext cx="164880" cy="120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D4CD510-8AB0-3CA5-F8FA-F3FFCD6EE6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01701" y="1309196"/>
                  <a:ext cx="1825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E8D8F6D-9216-5AC4-9399-AB70256A8A2D}"/>
              </a:ext>
            </a:extLst>
          </p:cNvPr>
          <p:cNvGrpSpPr/>
          <p:nvPr/>
        </p:nvGrpSpPr>
        <p:grpSpPr>
          <a:xfrm>
            <a:off x="3911301" y="1229996"/>
            <a:ext cx="343800" cy="177120"/>
            <a:chOff x="3911301" y="1229996"/>
            <a:chExt cx="34380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C4D670C-0FD9-AAAF-63C3-5CEA8AD3FFA6}"/>
                    </a:ext>
                  </a:extLst>
                </p14:cNvPr>
                <p14:cNvContentPartPr/>
                <p14:nvPr/>
              </p14:nvContentPartPr>
              <p14:xfrm>
                <a:off x="3911301" y="1255196"/>
                <a:ext cx="115200" cy="1519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C4D670C-0FD9-AAAF-63C3-5CEA8AD3FF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02661" y="1246196"/>
                  <a:ext cx="132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F5826D2-64E2-266E-D0F5-C49B2580A3D8}"/>
                    </a:ext>
                  </a:extLst>
                </p14:cNvPr>
                <p14:cNvContentPartPr/>
                <p14:nvPr/>
              </p14:nvContentPartPr>
              <p14:xfrm>
                <a:off x="4034421" y="1229996"/>
                <a:ext cx="129600" cy="133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F5826D2-64E2-266E-D0F5-C49B2580A3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25781" y="1221356"/>
                  <a:ext cx="147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2797D9-4D70-77CB-4995-D3FE57E409D6}"/>
                    </a:ext>
                  </a:extLst>
                </p14:cNvPr>
                <p14:cNvContentPartPr/>
                <p14:nvPr/>
              </p14:nvContentPartPr>
              <p14:xfrm>
                <a:off x="4162941" y="1237196"/>
                <a:ext cx="60120" cy="95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2797D9-4D70-77CB-4995-D3FE57E409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54301" y="1228196"/>
                  <a:ext cx="7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5CEABB4-E46A-650F-5E22-3740B3B4C04A}"/>
                    </a:ext>
                  </a:extLst>
                </p14:cNvPr>
                <p14:cNvContentPartPr/>
                <p14:nvPr/>
              </p14:nvContentPartPr>
              <p14:xfrm>
                <a:off x="4188861" y="1340516"/>
                <a:ext cx="66240" cy="58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5CEABB4-E46A-650F-5E22-3740B3B4C0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0221" y="1331516"/>
                  <a:ext cx="8388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4E6AFDB-4C46-0E36-F391-F5570D6FAD50}"/>
              </a:ext>
            </a:extLst>
          </p:cNvPr>
          <p:cNvGrpSpPr/>
          <p:nvPr/>
        </p:nvGrpSpPr>
        <p:grpSpPr>
          <a:xfrm>
            <a:off x="4695021" y="1962956"/>
            <a:ext cx="738360" cy="176040"/>
            <a:chOff x="4695021" y="1962956"/>
            <a:chExt cx="73836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2F7C617-3969-D608-4D3C-1A0384F36253}"/>
                    </a:ext>
                  </a:extLst>
                </p14:cNvPr>
                <p14:cNvContentPartPr/>
                <p14:nvPr/>
              </p14:nvContentPartPr>
              <p14:xfrm>
                <a:off x="4695021" y="2012636"/>
                <a:ext cx="111240" cy="25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2F7C617-3969-D608-4D3C-1A0384F362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86021" y="2003636"/>
                  <a:ext cx="128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726202B-03C0-9C6C-65F2-4965599598B6}"/>
                    </a:ext>
                  </a:extLst>
                </p14:cNvPr>
                <p14:cNvContentPartPr/>
                <p14:nvPr/>
              </p14:nvContentPartPr>
              <p14:xfrm>
                <a:off x="4782861" y="1967276"/>
                <a:ext cx="48240" cy="1350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726202B-03C0-9C6C-65F2-4965599598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74221" y="1958276"/>
                  <a:ext cx="65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669B94-A2AF-CAD0-1B8F-D687E81ED2AD}"/>
                    </a:ext>
                  </a:extLst>
                </p14:cNvPr>
                <p14:cNvContentPartPr/>
                <p14:nvPr/>
              </p14:nvContentPartPr>
              <p14:xfrm>
                <a:off x="4912101" y="1962956"/>
                <a:ext cx="100080" cy="1450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669B94-A2AF-CAD0-1B8F-D687E81ED2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03101" y="1954316"/>
                  <a:ext cx="11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C062F8C-200D-70D0-B739-924612D8AE25}"/>
                    </a:ext>
                  </a:extLst>
                </p14:cNvPr>
                <p14:cNvContentPartPr/>
                <p14:nvPr/>
              </p14:nvContentPartPr>
              <p14:xfrm>
                <a:off x="4993101" y="2037836"/>
                <a:ext cx="56160" cy="12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C062F8C-200D-70D0-B739-924612D8AE2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84101" y="2029196"/>
                  <a:ext cx="73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2FF74A2-D3C8-D0AF-A914-A6F175A94E58}"/>
                    </a:ext>
                  </a:extLst>
                </p14:cNvPr>
                <p14:cNvContentPartPr/>
                <p14:nvPr/>
              </p14:nvContentPartPr>
              <p14:xfrm>
                <a:off x="5042421" y="1998236"/>
                <a:ext cx="103680" cy="1116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2FF74A2-D3C8-D0AF-A914-A6F175A94E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33421" y="1989236"/>
                  <a:ext cx="12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232C682-7720-093D-4EEC-48EC6EFBC201}"/>
                    </a:ext>
                  </a:extLst>
                </p14:cNvPr>
                <p14:cNvContentPartPr/>
                <p14:nvPr/>
              </p14:nvContentPartPr>
              <p14:xfrm>
                <a:off x="5075901" y="1992116"/>
                <a:ext cx="111600" cy="118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232C682-7720-093D-4EEC-48EC6EFBC2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67261" y="1983116"/>
                  <a:ext cx="129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725AF14-B5F4-D935-F559-3CE8B319085E}"/>
                    </a:ext>
                  </a:extLst>
                </p14:cNvPr>
                <p14:cNvContentPartPr/>
                <p14:nvPr/>
              </p14:nvContentPartPr>
              <p14:xfrm>
                <a:off x="5187861" y="1996796"/>
                <a:ext cx="127440" cy="101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725AF14-B5F4-D935-F559-3CE8B319085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78861" y="1988156"/>
                  <a:ext cx="145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D2BC6D0-E6F1-292C-897E-DE55B385D686}"/>
                    </a:ext>
                  </a:extLst>
                </p14:cNvPr>
                <p14:cNvContentPartPr/>
                <p14:nvPr/>
              </p14:nvContentPartPr>
              <p14:xfrm>
                <a:off x="5330421" y="2010836"/>
                <a:ext cx="71640" cy="89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D2BC6D0-E6F1-292C-897E-DE55B385D6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21781" y="2002196"/>
                  <a:ext cx="89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5C98D59-2731-0520-1A78-17C727798AC0}"/>
                    </a:ext>
                  </a:extLst>
                </p14:cNvPr>
                <p14:cNvContentPartPr/>
                <p14:nvPr/>
              </p14:nvContentPartPr>
              <p14:xfrm>
                <a:off x="5366061" y="2021276"/>
                <a:ext cx="67320" cy="117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5C98D59-2731-0520-1A78-17C727798AC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57421" y="2012276"/>
                  <a:ext cx="849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804F21A-5C5B-0BD4-C2F7-9DD790E03EFC}"/>
              </a:ext>
            </a:extLst>
          </p:cNvPr>
          <p:cNvGrpSpPr/>
          <p:nvPr/>
        </p:nvGrpSpPr>
        <p:grpSpPr>
          <a:xfrm>
            <a:off x="5592861" y="1957556"/>
            <a:ext cx="1575360" cy="193320"/>
            <a:chOff x="5592861" y="1957556"/>
            <a:chExt cx="157536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C24A9C4-FA5C-E6DF-5506-49EE11BA8473}"/>
                    </a:ext>
                  </a:extLst>
                </p14:cNvPr>
                <p14:cNvContentPartPr/>
                <p14:nvPr/>
              </p14:nvContentPartPr>
              <p14:xfrm>
                <a:off x="5592861" y="1972316"/>
                <a:ext cx="71640" cy="140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C24A9C4-FA5C-E6DF-5506-49EE11BA84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84221" y="1963316"/>
                  <a:ext cx="89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0108327-FF82-81C4-BB8E-28DCC8E8FAB7}"/>
                    </a:ext>
                  </a:extLst>
                </p14:cNvPr>
                <p14:cNvContentPartPr/>
                <p14:nvPr/>
              </p14:nvContentPartPr>
              <p14:xfrm>
                <a:off x="5670261" y="2021636"/>
                <a:ext cx="33480" cy="680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0108327-FF82-81C4-BB8E-28DCC8E8FAB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61261" y="2012636"/>
                  <a:ext cx="51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156F22C-D79D-01D8-4764-E2E87C47E2BE}"/>
                    </a:ext>
                  </a:extLst>
                </p14:cNvPr>
                <p14:cNvContentPartPr/>
                <p14:nvPr/>
              </p14:nvContentPartPr>
              <p14:xfrm>
                <a:off x="5732181" y="1988516"/>
                <a:ext cx="63360" cy="1404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156F22C-D79D-01D8-4764-E2E87C47E2B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23541" y="1979876"/>
                  <a:ext cx="81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3495CA5-1DBC-90D5-B3A0-815A63353A45}"/>
                    </a:ext>
                  </a:extLst>
                </p14:cNvPr>
                <p14:cNvContentPartPr/>
                <p14:nvPr/>
              </p14:nvContentPartPr>
              <p14:xfrm>
                <a:off x="5786901" y="1965836"/>
                <a:ext cx="71640" cy="1285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3495CA5-1DBC-90D5-B3A0-815A63353A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77901" y="1957196"/>
                  <a:ext cx="89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904ABB-3664-E72B-687F-9D122320F990}"/>
                    </a:ext>
                  </a:extLst>
                </p14:cNvPr>
                <p14:cNvContentPartPr/>
                <p14:nvPr/>
              </p14:nvContentPartPr>
              <p14:xfrm>
                <a:off x="5852421" y="2003276"/>
                <a:ext cx="73440" cy="80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904ABB-3664-E72B-687F-9D122320F99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43421" y="1994276"/>
                  <a:ext cx="91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0A5B6C8-5FB8-2862-E6C4-BD13DFFEAB54}"/>
                    </a:ext>
                  </a:extLst>
                </p14:cNvPr>
                <p14:cNvContentPartPr/>
                <p14:nvPr/>
              </p14:nvContentPartPr>
              <p14:xfrm>
                <a:off x="5934861" y="2005436"/>
                <a:ext cx="63360" cy="914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0A5B6C8-5FB8-2862-E6C4-BD13DFFEA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26221" y="1996796"/>
                  <a:ext cx="81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8836F3B-E76D-81CD-9BA2-F20DE698C652}"/>
                    </a:ext>
                  </a:extLst>
                </p14:cNvPr>
                <p14:cNvContentPartPr/>
                <p14:nvPr/>
              </p14:nvContentPartPr>
              <p14:xfrm>
                <a:off x="5982741" y="1968356"/>
                <a:ext cx="72720" cy="1216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8836F3B-E76D-81CD-9BA2-F20DE698C6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74101" y="1959356"/>
                  <a:ext cx="90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0C2C6EB-F8A9-FC3C-B791-887099750A34}"/>
                    </a:ext>
                  </a:extLst>
                </p14:cNvPr>
                <p14:cNvContentPartPr/>
                <p14:nvPr/>
              </p14:nvContentPartPr>
              <p14:xfrm>
                <a:off x="6146181" y="1972316"/>
                <a:ext cx="77760" cy="112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0C2C6EB-F8A9-FC3C-B791-887099750A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37181" y="1963316"/>
                  <a:ext cx="95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ABCD1DB-338D-14D4-B8F3-7D74D6F46A6E}"/>
                    </a:ext>
                  </a:extLst>
                </p14:cNvPr>
                <p14:cNvContentPartPr/>
                <p14:nvPr/>
              </p14:nvContentPartPr>
              <p14:xfrm>
                <a:off x="6147261" y="2038556"/>
                <a:ext cx="64080" cy="313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ABCD1DB-338D-14D4-B8F3-7D74D6F46A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38621" y="2029556"/>
                  <a:ext cx="81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A7B236F-D543-5A78-2BB8-6B61F73FA6B7}"/>
                    </a:ext>
                  </a:extLst>
                </p14:cNvPr>
                <p14:cNvContentPartPr/>
                <p14:nvPr/>
              </p14:nvContentPartPr>
              <p14:xfrm>
                <a:off x="6154101" y="2104796"/>
                <a:ext cx="92520" cy="46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A7B236F-D543-5A78-2BB8-6B61F73FA6B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45461" y="2096156"/>
                  <a:ext cx="110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EA66D4B-1C07-E0C5-328E-93C51361D7CF}"/>
                    </a:ext>
                  </a:extLst>
                </p14:cNvPr>
                <p14:cNvContentPartPr/>
                <p14:nvPr/>
              </p14:nvContentPartPr>
              <p14:xfrm>
                <a:off x="6248061" y="1957556"/>
                <a:ext cx="90000" cy="97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EA66D4B-1C07-E0C5-328E-93C51361D7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9421" y="1948916"/>
                  <a:ext cx="107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FD2CB50-CA2A-9EED-3E22-3D9FE63FF8D5}"/>
                    </a:ext>
                  </a:extLst>
                </p14:cNvPr>
                <p14:cNvContentPartPr/>
                <p14:nvPr/>
              </p14:nvContentPartPr>
              <p14:xfrm>
                <a:off x="6282261" y="2071676"/>
                <a:ext cx="102960" cy="601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FD2CB50-CA2A-9EED-3E22-3D9FE63FF8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73621" y="2062676"/>
                  <a:ext cx="12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F651CBE-9D0A-C728-096A-838802526030}"/>
                    </a:ext>
                  </a:extLst>
                </p14:cNvPr>
                <p14:cNvContentPartPr/>
                <p14:nvPr/>
              </p14:nvContentPartPr>
              <p14:xfrm>
                <a:off x="6398541" y="1963316"/>
                <a:ext cx="128520" cy="104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F651CBE-9D0A-C728-096A-83880252603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89541" y="1954316"/>
                  <a:ext cx="14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5686A74-AB16-A65F-7643-E872AA41E888}"/>
                    </a:ext>
                  </a:extLst>
                </p14:cNvPr>
                <p14:cNvContentPartPr/>
                <p14:nvPr/>
              </p14:nvContentPartPr>
              <p14:xfrm>
                <a:off x="6484581" y="2064836"/>
                <a:ext cx="48960" cy="306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5686A74-AB16-A65F-7643-E872AA41E8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75941" y="2055836"/>
                  <a:ext cx="66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6EE105C-90B8-1303-1F52-83B708F5E428}"/>
                    </a:ext>
                  </a:extLst>
                </p14:cNvPr>
                <p14:cNvContentPartPr/>
                <p14:nvPr/>
              </p14:nvContentPartPr>
              <p14:xfrm>
                <a:off x="6595101" y="1981316"/>
                <a:ext cx="79920" cy="87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6EE105C-90B8-1303-1F52-83B708F5E42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86101" y="1972316"/>
                  <a:ext cx="97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ADC5F92-AEC9-30B4-C1BC-E76EA1EE250D}"/>
                    </a:ext>
                  </a:extLst>
                </p14:cNvPr>
                <p14:cNvContentPartPr/>
                <p14:nvPr/>
              </p14:nvContentPartPr>
              <p14:xfrm>
                <a:off x="6713181" y="1998956"/>
                <a:ext cx="72360" cy="788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ADC5F92-AEC9-30B4-C1BC-E76EA1EE250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04181" y="1990316"/>
                  <a:ext cx="90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8BC9242-C05E-6289-6072-4418F1F7088C}"/>
                    </a:ext>
                  </a:extLst>
                </p14:cNvPr>
                <p14:cNvContentPartPr/>
                <p14:nvPr/>
              </p14:nvContentPartPr>
              <p14:xfrm>
                <a:off x="6753501" y="1963676"/>
                <a:ext cx="111600" cy="108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8BC9242-C05E-6289-6072-4418F1F708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44861" y="1954676"/>
                  <a:ext cx="129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9E02F7E-4579-C63D-B197-1FFDEEA25482}"/>
                    </a:ext>
                  </a:extLst>
                </p14:cNvPr>
                <p14:cNvContentPartPr/>
                <p14:nvPr/>
              </p14:nvContentPartPr>
              <p14:xfrm>
                <a:off x="6830901" y="1973756"/>
                <a:ext cx="76680" cy="838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9E02F7E-4579-C63D-B197-1FFDEEA254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22261" y="1964756"/>
                  <a:ext cx="9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10ED760-D45B-6321-3E4C-61F4E4FC7520}"/>
                    </a:ext>
                  </a:extLst>
                </p14:cNvPr>
                <p14:cNvContentPartPr/>
                <p14:nvPr/>
              </p14:nvContentPartPr>
              <p14:xfrm>
                <a:off x="6967341" y="1960076"/>
                <a:ext cx="73080" cy="896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10ED760-D45B-6321-3E4C-61F4E4FC752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8701" y="1951076"/>
                  <a:ext cx="90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B9BE5E9-3F30-C366-0553-FC690AC4A830}"/>
                    </a:ext>
                  </a:extLst>
                </p14:cNvPr>
                <p14:cNvContentPartPr/>
                <p14:nvPr/>
              </p14:nvContentPartPr>
              <p14:xfrm>
                <a:off x="6999741" y="2056556"/>
                <a:ext cx="49680" cy="37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B9BE5E9-3F30-C366-0553-FC690AC4A83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90741" y="2047916"/>
                  <a:ext cx="67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526B0A2-C1B0-ED04-2637-C0C9358140CE}"/>
                    </a:ext>
                  </a:extLst>
                </p14:cNvPr>
                <p14:cNvContentPartPr/>
                <p14:nvPr/>
              </p14:nvContentPartPr>
              <p14:xfrm>
                <a:off x="7140141" y="2106596"/>
                <a:ext cx="28080" cy="13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526B0A2-C1B0-ED04-2637-C0C9358140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31141" y="2097956"/>
                  <a:ext cx="457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BABB99B-7FA1-D345-A09A-CD100CBDDDD2}"/>
              </a:ext>
            </a:extLst>
          </p:cNvPr>
          <p:cNvGrpSpPr/>
          <p:nvPr/>
        </p:nvGrpSpPr>
        <p:grpSpPr>
          <a:xfrm>
            <a:off x="2650581" y="3120356"/>
            <a:ext cx="2627640" cy="979560"/>
            <a:chOff x="2650581" y="3120356"/>
            <a:chExt cx="2627640" cy="97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D4BCC3B-DF5F-029F-7E35-3C5A65E22CE2}"/>
                    </a:ext>
                  </a:extLst>
                </p14:cNvPr>
                <p14:cNvContentPartPr/>
                <p14:nvPr/>
              </p14:nvContentPartPr>
              <p14:xfrm>
                <a:off x="3689541" y="3167156"/>
                <a:ext cx="14400" cy="1195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D4BCC3B-DF5F-029F-7E35-3C5A65E22CE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80541" y="3158156"/>
                  <a:ext cx="32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9163444-7A5D-E6FF-E06D-4B2BE93932DA}"/>
                    </a:ext>
                  </a:extLst>
                </p14:cNvPr>
                <p14:cNvContentPartPr/>
                <p14:nvPr/>
              </p14:nvContentPartPr>
              <p14:xfrm>
                <a:off x="3642741" y="3254636"/>
                <a:ext cx="65880" cy="453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9163444-7A5D-E6FF-E06D-4B2BE93932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34101" y="3245636"/>
                  <a:ext cx="83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CA7308D-559D-8BD5-D53F-9FF792F967C1}"/>
                    </a:ext>
                  </a:extLst>
                </p14:cNvPr>
                <p14:cNvContentPartPr/>
                <p14:nvPr/>
              </p14:nvContentPartPr>
              <p14:xfrm>
                <a:off x="3511701" y="3353276"/>
                <a:ext cx="71280" cy="417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CA7308D-559D-8BD5-D53F-9FF792F967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03061" y="3344276"/>
                  <a:ext cx="8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D63A0AB-74E0-3A68-15BF-755428F9AE66}"/>
                    </a:ext>
                  </a:extLst>
                </p14:cNvPr>
                <p14:cNvContentPartPr/>
                <p14:nvPr/>
              </p14:nvContentPartPr>
              <p14:xfrm>
                <a:off x="3508101" y="3425636"/>
                <a:ext cx="77040" cy="399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D63A0AB-74E0-3A68-15BF-755428F9AE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99101" y="3416996"/>
                  <a:ext cx="94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B3E3B36-5B5F-E084-8913-C33CD65DE9C1}"/>
                    </a:ext>
                  </a:extLst>
                </p14:cNvPr>
                <p14:cNvContentPartPr/>
                <p14:nvPr/>
              </p14:nvContentPartPr>
              <p14:xfrm>
                <a:off x="3583701" y="3379916"/>
                <a:ext cx="45000" cy="874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B3E3B36-5B5F-E084-8913-C33CD65DE9C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75061" y="3371276"/>
                  <a:ext cx="6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DB53C27-2BDE-6465-B05D-EE4ABF327842}"/>
                    </a:ext>
                  </a:extLst>
                </p14:cNvPr>
                <p14:cNvContentPartPr/>
                <p14:nvPr/>
              </p14:nvContentPartPr>
              <p14:xfrm>
                <a:off x="3561021" y="3483956"/>
                <a:ext cx="44640" cy="662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DB53C27-2BDE-6465-B05D-EE4ABF3278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52021" y="3475316"/>
                  <a:ext cx="62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FE1939F-9095-0311-F305-C88A598642BE}"/>
                    </a:ext>
                  </a:extLst>
                </p14:cNvPr>
                <p14:cNvContentPartPr/>
                <p14:nvPr/>
              </p14:nvContentPartPr>
              <p14:xfrm>
                <a:off x="3541941" y="3525356"/>
                <a:ext cx="81720" cy="126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FE1939F-9095-0311-F305-C88A598642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32941" y="3516716"/>
                  <a:ext cx="99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BF84123-0F6F-7228-4F13-DC85F48A2AF0}"/>
                    </a:ext>
                  </a:extLst>
                </p14:cNvPr>
                <p14:cNvContentPartPr/>
                <p14:nvPr/>
              </p14:nvContentPartPr>
              <p14:xfrm>
                <a:off x="3642021" y="3429236"/>
                <a:ext cx="69120" cy="918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BF84123-0F6F-7228-4F13-DC85F48A2AF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633381" y="3420596"/>
                  <a:ext cx="86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8788A33-AA5F-A44E-259A-1CCD974F3CF0}"/>
                    </a:ext>
                  </a:extLst>
                </p14:cNvPr>
                <p14:cNvContentPartPr/>
                <p14:nvPr/>
              </p14:nvContentPartPr>
              <p14:xfrm>
                <a:off x="3665421" y="3441476"/>
                <a:ext cx="94680" cy="925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8788A33-AA5F-A44E-259A-1CCD974F3CF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56421" y="3432836"/>
                  <a:ext cx="11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DD76D4A-881E-588E-A335-56F6EF07003B}"/>
                    </a:ext>
                  </a:extLst>
                </p14:cNvPr>
                <p14:cNvContentPartPr/>
                <p14:nvPr/>
              </p14:nvContentPartPr>
              <p14:xfrm>
                <a:off x="3761181" y="3443996"/>
                <a:ext cx="78120" cy="131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DD76D4A-881E-588E-A335-56F6EF0700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52541" y="3434996"/>
                  <a:ext cx="95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48E5415-AF14-93B4-5031-A191D0D71369}"/>
                    </a:ext>
                  </a:extLst>
                </p14:cNvPr>
                <p14:cNvContentPartPr/>
                <p14:nvPr/>
              </p14:nvContentPartPr>
              <p14:xfrm>
                <a:off x="3837861" y="3426716"/>
                <a:ext cx="84600" cy="1152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48E5415-AF14-93B4-5031-A191D0D7136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829221" y="3418076"/>
                  <a:ext cx="102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1ECD946-3D71-8FF9-CD1E-396DBBBDC96A}"/>
                    </a:ext>
                  </a:extLst>
                </p14:cNvPr>
                <p14:cNvContentPartPr/>
                <p14:nvPr/>
              </p14:nvContentPartPr>
              <p14:xfrm>
                <a:off x="3858381" y="3431756"/>
                <a:ext cx="99720" cy="1328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1ECD946-3D71-8FF9-CD1E-396DBBBDC9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49381" y="3422756"/>
                  <a:ext cx="117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8DF2AEF-59B4-6C8C-851A-C9F1E9B495A2}"/>
                    </a:ext>
                  </a:extLst>
                </p14:cNvPr>
                <p14:cNvContentPartPr/>
                <p14:nvPr/>
              </p14:nvContentPartPr>
              <p14:xfrm>
                <a:off x="4028661" y="3536876"/>
                <a:ext cx="3240" cy="212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8DF2AEF-59B4-6C8C-851A-C9F1E9B495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19661" y="3527876"/>
                  <a:ext cx="20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894B7C6-806A-1D12-08D9-6C84AA013B79}"/>
                    </a:ext>
                  </a:extLst>
                </p14:cNvPr>
                <p14:cNvContentPartPr/>
                <p14:nvPr/>
              </p14:nvContentPartPr>
              <p14:xfrm>
                <a:off x="3894741" y="3120356"/>
                <a:ext cx="1170720" cy="518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894B7C6-806A-1D12-08D9-6C84AA013B7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886101" y="3111356"/>
                  <a:ext cx="11883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801E5CA-7F27-BF49-8F49-E25BB26E809C}"/>
                    </a:ext>
                  </a:extLst>
                </p14:cNvPr>
                <p14:cNvContentPartPr/>
                <p14:nvPr/>
              </p14:nvContentPartPr>
              <p14:xfrm>
                <a:off x="4484061" y="3146276"/>
                <a:ext cx="10440" cy="1191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801E5CA-7F27-BF49-8F49-E25BB26E809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75061" y="3137636"/>
                  <a:ext cx="2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E9B0B06-4090-8970-57F3-4F00F5EDF630}"/>
                    </a:ext>
                  </a:extLst>
                </p14:cNvPr>
                <p14:cNvContentPartPr/>
                <p14:nvPr/>
              </p14:nvContentPartPr>
              <p14:xfrm>
                <a:off x="4448781" y="3217196"/>
                <a:ext cx="69120" cy="435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E9B0B06-4090-8970-57F3-4F00F5EDF63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39781" y="3208196"/>
                  <a:ext cx="8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F66A43EC-4669-FC67-E121-DF670005D1B3}"/>
                    </a:ext>
                  </a:extLst>
                </p14:cNvPr>
                <p14:cNvContentPartPr/>
                <p14:nvPr/>
              </p14:nvContentPartPr>
              <p14:xfrm>
                <a:off x="4176261" y="3339956"/>
                <a:ext cx="91080" cy="89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F66A43EC-4669-FC67-E121-DF670005D1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67621" y="3331316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56E37D8-6887-2516-50B0-2700C5E297DB}"/>
                    </a:ext>
                  </a:extLst>
                </p14:cNvPr>
                <p14:cNvContentPartPr/>
                <p14:nvPr/>
              </p14:nvContentPartPr>
              <p14:xfrm>
                <a:off x="4266981" y="3322676"/>
                <a:ext cx="31680" cy="1101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56E37D8-6887-2516-50B0-2700C5E297D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58341" y="3313676"/>
                  <a:ext cx="49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4E82DB88-10B9-D7F8-D5A4-C25DA3EE70DA}"/>
                    </a:ext>
                  </a:extLst>
                </p14:cNvPr>
                <p14:cNvContentPartPr/>
                <p14:nvPr/>
              </p14:nvContentPartPr>
              <p14:xfrm>
                <a:off x="4313421" y="3331316"/>
                <a:ext cx="88200" cy="892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4E82DB88-10B9-D7F8-D5A4-C25DA3EE70D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04781" y="3322316"/>
                  <a:ext cx="105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C12777C-D126-14EB-3EB0-1E6B7AC6E6A4}"/>
                    </a:ext>
                  </a:extLst>
                </p14:cNvPr>
                <p14:cNvContentPartPr/>
                <p14:nvPr/>
              </p14:nvContentPartPr>
              <p14:xfrm>
                <a:off x="4336101" y="3454796"/>
                <a:ext cx="89640" cy="507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C12777C-D126-14EB-3EB0-1E6B7AC6E6A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27461" y="3445796"/>
                  <a:ext cx="107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0049E8A-F7B2-ADC0-9220-C47D1B5547C7}"/>
                    </a:ext>
                  </a:extLst>
                </p14:cNvPr>
                <p14:cNvContentPartPr/>
                <p14:nvPr/>
              </p14:nvContentPartPr>
              <p14:xfrm>
                <a:off x="4429701" y="3345716"/>
                <a:ext cx="87480" cy="756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0049E8A-F7B2-ADC0-9220-C47D1B5547C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21061" y="3336716"/>
                  <a:ext cx="105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2B568F5-F1B6-2FEE-8D8F-6C8C29CCFB08}"/>
                    </a:ext>
                  </a:extLst>
                </p14:cNvPr>
                <p14:cNvContentPartPr/>
                <p14:nvPr/>
              </p14:nvContentPartPr>
              <p14:xfrm>
                <a:off x="4501701" y="3329156"/>
                <a:ext cx="10440" cy="813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2B568F5-F1B6-2FEE-8D8F-6C8C29CCFB0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92701" y="3320156"/>
                  <a:ext cx="28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4A8855C-C1CE-DC7A-6E3E-EB3EC3C81354}"/>
                    </a:ext>
                  </a:extLst>
                </p14:cNvPr>
                <p14:cNvContentPartPr/>
                <p14:nvPr/>
              </p14:nvContentPartPr>
              <p14:xfrm>
                <a:off x="4484421" y="3447596"/>
                <a:ext cx="52560" cy="601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4A8855C-C1CE-DC7A-6E3E-EB3EC3C813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75421" y="3438596"/>
                  <a:ext cx="70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6793AEF-AB30-A64B-62FD-AAE2499F1DFE}"/>
                    </a:ext>
                  </a:extLst>
                </p14:cNvPr>
                <p14:cNvContentPartPr/>
                <p14:nvPr/>
              </p14:nvContentPartPr>
              <p14:xfrm>
                <a:off x="4603221" y="3340676"/>
                <a:ext cx="29160" cy="198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6793AEF-AB30-A64B-62FD-AAE2499F1DF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94581" y="3331676"/>
                  <a:ext cx="46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3E45387-FCC2-4EB4-C6B1-5B0759C0880D}"/>
                    </a:ext>
                  </a:extLst>
                </p14:cNvPr>
                <p14:cNvContentPartPr/>
                <p14:nvPr/>
              </p14:nvContentPartPr>
              <p14:xfrm>
                <a:off x="4589181" y="3387836"/>
                <a:ext cx="77760" cy="824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3E45387-FCC2-4EB4-C6B1-5B0759C0880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80541" y="3379196"/>
                  <a:ext cx="95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E6D35A9-E651-0997-8FEE-98F67F900220}"/>
                    </a:ext>
                  </a:extLst>
                </p14:cNvPr>
                <p14:cNvContentPartPr/>
                <p14:nvPr/>
              </p14:nvContentPartPr>
              <p14:xfrm>
                <a:off x="4683501" y="3381356"/>
                <a:ext cx="74520" cy="637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E6D35A9-E651-0997-8FEE-98F67F90022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74861" y="3372356"/>
                  <a:ext cx="92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E705BAF-4BB1-6C7C-321E-5F9131800ADB}"/>
                    </a:ext>
                  </a:extLst>
                </p14:cNvPr>
                <p14:cNvContentPartPr/>
                <p14:nvPr/>
              </p14:nvContentPartPr>
              <p14:xfrm>
                <a:off x="4743621" y="3330236"/>
                <a:ext cx="90720" cy="766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E705BAF-4BB1-6C7C-321E-5F9131800AD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34621" y="3321236"/>
                  <a:ext cx="108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D0CCB27-45D5-1424-D352-5CB0212C43C9}"/>
                    </a:ext>
                  </a:extLst>
                </p14:cNvPr>
                <p14:cNvContentPartPr/>
                <p14:nvPr/>
              </p14:nvContentPartPr>
              <p14:xfrm>
                <a:off x="4779261" y="3388196"/>
                <a:ext cx="103320" cy="810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D0CCB27-45D5-1424-D352-5CB0212C43C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70261" y="3379196"/>
                  <a:ext cx="120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145EA0D5-0D7B-E9D0-FB4F-406FF72BE8AA}"/>
                    </a:ext>
                  </a:extLst>
                </p14:cNvPr>
                <p14:cNvContentPartPr/>
                <p14:nvPr/>
              </p14:nvContentPartPr>
              <p14:xfrm>
                <a:off x="4884741" y="3366596"/>
                <a:ext cx="44640" cy="640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145EA0D5-0D7B-E9D0-FB4F-406FF72BE8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75741" y="3357596"/>
                  <a:ext cx="622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38A2ADB-555A-9DF5-5519-2063667FB54A}"/>
                    </a:ext>
                  </a:extLst>
                </p14:cNvPr>
                <p14:cNvContentPartPr/>
                <p14:nvPr/>
              </p14:nvContentPartPr>
              <p14:xfrm>
                <a:off x="4940541" y="3337076"/>
                <a:ext cx="96480" cy="806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38A2ADB-555A-9DF5-5519-2063667FB54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31901" y="3328436"/>
                  <a:ext cx="114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C39B89F7-BC11-7F0C-F91D-48E554FAB621}"/>
                    </a:ext>
                  </a:extLst>
                </p14:cNvPr>
                <p14:cNvContentPartPr/>
                <p14:nvPr/>
              </p14:nvContentPartPr>
              <p14:xfrm>
                <a:off x="5029101" y="3282716"/>
                <a:ext cx="135360" cy="1180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C39B89F7-BC11-7F0C-F91D-48E554FAB62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020101" y="3273716"/>
                  <a:ext cx="153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953966C-9A4C-40B3-77C3-C493F36637E0}"/>
                    </a:ext>
                  </a:extLst>
                </p14:cNvPr>
                <p14:cNvContentPartPr/>
                <p14:nvPr/>
              </p14:nvContentPartPr>
              <p14:xfrm>
                <a:off x="5130981" y="3308996"/>
                <a:ext cx="21960" cy="745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953966C-9A4C-40B3-77C3-C493F36637E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122341" y="3299996"/>
                  <a:ext cx="39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702A5A5-5AED-CCB9-61C7-BE98197F8494}"/>
                    </a:ext>
                  </a:extLst>
                </p14:cNvPr>
                <p14:cNvContentPartPr/>
                <p14:nvPr/>
              </p14:nvContentPartPr>
              <p14:xfrm>
                <a:off x="5133501" y="3430676"/>
                <a:ext cx="144720" cy="1072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702A5A5-5AED-CCB9-61C7-BE98197F84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24861" y="3422036"/>
                  <a:ext cx="16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974D591-4696-C05B-CC0F-B55B1952726A}"/>
                    </a:ext>
                  </a:extLst>
                </p14:cNvPr>
                <p14:cNvContentPartPr/>
                <p14:nvPr/>
              </p14:nvContentPartPr>
              <p14:xfrm>
                <a:off x="2650581" y="3175436"/>
                <a:ext cx="856440" cy="399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974D591-4696-C05B-CC0F-B55B1952726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641581" y="3166436"/>
                  <a:ext cx="87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625098E0-232A-0CA6-13D7-31469B2086BE}"/>
                    </a:ext>
                  </a:extLst>
                </p14:cNvPr>
                <p14:cNvContentPartPr/>
                <p14:nvPr/>
              </p14:nvContentPartPr>
              <p14:xfrm>
                <a:off x="2971701" y="3219716"/>
                <a:ext cx="37800" cy="8211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625098E0-232A-0CA6-13D7-31469B2086B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962701" y="3211076"/>
                  <a:ext cx="5544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E190FE9-0541-A653-1569-18C06EB90E90}"/>
                    </a:ext>
                  </a:extLst>
                </p14:cNvPr>
                <p14:cNvContentPartPr/>
                <p14:nvPr/>
              </p14:nvContentPartPr>
              <p14:xfrm>
                <a:off x="2890341" y="3995156"/>
                <a:ext cx="155160" cy="1047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E190FE9-0541-A653-1569-18C06EB90E9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81701" y="3986156"/>
                  <a:ext cx="1728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63C7163-CFAB-1874-4A82-3851E9498446}"/>
              </a:ext>
            </a:extLst>
          </p:cNvPr>
          <p:cNvGrpSpPr/>
          <p:nvPr/>
        </p:nvGrpSpPr>
        <p:grpSpPr>
          <a:xfrm>
            <a:off x="2695581" y="4206836"/>
            <a:ext cx="1115640" cy="256680"/>
            <a:chOff x="2695581" y="4206836"/>
            <a:chExt cx="111564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2F3CD51-AB9B-4AB9-3367-B56807396110}"/>
                    </a:ext>
                  </a:extLst>
                </p14:cNvPr>
                <p14:cNvContentPartPr/>
                <p14:nvPr/>
              </p14:nvContentPartPr>
              <p14:xfrm>
                <a:off x="2695581" y="4228076"/>
                <a:ext cx="82800" cy="932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2F3CD51-AB9B-4AB9-3367-B5680739611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86581" y="4219436"/>
                  <a:ext cx="100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56F629E-5885-667C-9DB7-14764F62A29C}"/>
                    </a:ext>
                  </a:extLst>
                </p14:cNvPr>
                <p14:cNvContentPartPr/>
                <p14:nvPr/>
              </p14:nvContentPartPr>
              <p14:xfrm>
                <a:off x="2728701" y="4359836"/>
                <a:ext cx="84960" cy="6048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56F629E-5885-667C-9DB7-14764F62A29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19701" y="4351196"/>
                  <a:ext cx="102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353BAD8-2D10-3A51-2E35-DBBE0D98C829}"/>
                    </a:ext>
                  </a:extLst>
                </p14:cNvPr>
                <p14:cNvContentPartPr/>
                <p14:nvPr/>
              </p14:nvContentPartPr>
              <p14:xfrm>
                <a:off x="2750301" y="4402676"/>
                <a:ext cx="64800" cy="608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353BAD8-2D10-3A51-2E35-DBBE0D98C82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41661" y="4394036"/>
                  <a:ext cx="82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A9038544-091E-84A8-DE5A-3AC40941550B}"/>
                    </a:ext>
                  </a:extLst>
                </p14:cNvPr>
                <p14:cNvContentPartPr/>
                <p14:nvPr/>
              </p14:nvContentPartPr>
              <p14:xfrm>
                <a:off x="2806821" y="4291436"/>
                <a:ext cx="149040" cy="1044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A9038544-091E-84A8-DE5A-3AC40941550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97821" y="4282796"/>
                  <a:ext cx="166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1DF19DE8-7214-1D3E-CF32-C11EACDF75BB}"/>
                    </a:ext>
                  </a:extLst>
                </p14:cNvPr>
                <p14:cNvContentPartPr/>
                <p14:nvPr/>
              </p14:nvContentPartPr>
              <p14:xfrm>
                <a:off x="2948661" y="4286036"/>
                <a:ext cx="75960" cy="9288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1DF19DE8-7214-1D3E-CF32-C11EACDF75B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39661" y="4277036"/>
                  <a:ext cx="93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1AE9736-8549-1A0A-86A9-4AA336A636FE}"/>
                    </a:ext>
                  </a:extLst>
                </p14:cNvPr>
                <p14:cNvContentPartPr/>
                <p14:nvPr/>
              </p14:nvContentPartPr>
              <p14:xfrm>
                <a:off x="3001221" y="4277036"/>
                <a:ext cx="87480" cy="1512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1AE9736-8549-1A0A-86A9-4AA336A636F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92221" y="4268036"/>
                  <a:ext cx="105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891F525-F9B9-AA1E-D137-B81C7062BDE8}"/>
                    </a:ext>
                  </a:extLst>
                </p14:cNvPr>
                <p14:cNvContentPartPr/>
                <p14:nvPr/>
              </p14:nvContentPartPr>
              <p14:xfrm>
                <a:off x="3082221" y="4306916"/>
                <a:ext cx="102240" cy="180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891F525-F9B9-AA1E-D137-B81C7062BDE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73221" y="4298276"/>
                  <a:ext cx="119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06C47913-55C3-9974-3EBA-2B60F2BDFC2E}"/>
                    </a:ext>
                  </a:extLst>
                </p14:cNvPr>
                <p14:cNvContentPartPr/>
                <p14:nvPr/>
              </p14:nvContentPartPr>
              <p14:xfrm>
                <a:off x="3158181" y="4247516"/>
                <a:ext cx="75240" cy="1404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06C47913-55C3-9974-3EBA-2B60F2BDFC2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149181" y="4238516"/>
                  <a:ext cx="92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F5D4B11-4ADE-6E2B-2A71-F11C02EC87E4}"/>
                    </a:ext>
                  </a:extLst>
                </p14:cNvPr>
                <p14:cNvContentPartPr/>
                <p14:nvPr/>
              </p14:nvContentPartPr>
              <p14:xfrm>
                <a:off x="3339981" y="4233476"/>
                <a:ext cx="30960" cy="1749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F5D4B11-4ADE-6E2B-2A71-F11C02EC87E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30981" y="4224476"/>
                  <a:ext cx="48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DC2ADEF-6717-D42F-DDC6-BE24E341F9A1}"/>
                    </a:ext>
                  </a:extLst>
                </p14:cNvPr>
                <p14:cNvContentPartPr/>
                <p14:nvPr/>
              </p14:nvContentPartPr>
              <p14:xfrm>
                <a:off x="3417741" y="4263356"/>
                <a:ext cx="91440" cy="1051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DC2ADEF-6717-D42F-DDC6-BE24E341F9A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409101" y="4254356"/>
                  <a:ext cx="109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5AC57E0-78DF-1464-AE70-FC32968D1D6F}"/>
                    </a:ext>
                  </a:extLst>
                </p14:cNvPr>
                <p14:cNvContentPartPr/>
                <p14:nvPr/>
              </p14:nvContentPartPr>
              <p14:xfrm>
                <a:off x="3295341" y="4235996"/>
                <a:ext cx="80280" cy="273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5AC57E0-78DF-1464-AE70-FC32968D1D6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86341" y="4227356"/>
                  <a:ext cx="97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EDE6728-CC9A-0122-BD29-9292FD19151B}"/>
                    </a:ext>
                  </a:extLst>
                </p14:cNvPr>
                <p14:cNvContentPartPr/>
                <p14:nvPr/>
              </p14:nvContentPartPr>
              <p14:xfrm>
                <a:off x="3311181" y="4408796"/>
                <a:ext cx="102600" cy="327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EDE6728-CC9A-0122-BD29-9292FD19151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302541" y="4399796"/>
                  <a:ext cx="120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77970985-554F-8564-81DA-0A7DF06FDA63}"/>
                    </a:ext>
                  </a:extLst>
                </p14:cNvPr>
                <p14:cNvContentPartPr/>
                <p14:nvPr/>
              </p14:nvContentPartPr>
              <p14:xfrm>
                <a:off x="3555981" y="4206836"/>
                <a:ext cx="67320" cy="266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77970985-554F-8564-81DA-0A7DF06FDA6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46981" y="4198196"/>
                  <a:ext cx="84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D013126-522F-AE5C-A9D3-4B4316DC854D}"/>
                    </a:ext>
                  </a:extLst>
                </p14:cNvPr>
                <p14:cNvContentPartPr/>
                <p14:nvPr/>
              </p14:nvContentPartPr>
              <p14:xfrm>
                <a:off x="3564261" y="4253636"/>
                <a:ext cx="107640" cy="939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D013126-522F-AE5C-A9D3-4B4316DC854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555261" y="4244636"/>
                  <a:ext cx="125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6715A8B-4901-5582-2FBF-85D16F057F95}"/>
                    </a:ext>
                  </a:extLst>
                </p14:cNvPr>
                <p14:cNvContentPartPr/>
                <p14:nvPr/>
              </p14:nvContentPartPr>
              <p14:xfrm>
                <a:off x="3631581" y="4234196"/>
                <a:ext cx="54720" cy="1051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6715A8B-4901-5582-2FBF-85D16F057F9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622941" y="4225196"/>
                  <a:ext cx="72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2C77552-E0D1-65AA-5DCD-CD6CF0A2F54E}"/>
                    </a:ext>
                  </a:extLst>
                </p14:cNvPr>
                <p14:cNvContentPartPr/>
                <p14:nvPr/>
              </p14:nvContentPartPr>
              <p14:xfrm>
                <a:off x="3634821" y="4353356"/>
                <a:ext cx="176400" cy="702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2C77552-E0D1-65AA-5DCD-CD6CF0A2F54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25821" y="4344356"/>
                  <a:ext cx="1940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06243D9F-7932-674D-8C4D-B9B41BCAD81F}"/>
              </a:ext>
            </a:extLst>
          </p:cNvPr>
          <p:cNvGrpSpPr/>
          <p:nvPr/>
        </p:nvGrpSpPr>
        <p:grpSpPr>
          <a:xfrm>
            <a:off x="2716101" y="4666556"/>
            <a:ext cx="3192840" cy="252720"/>
            <a:chOff x="2716101" y="4666556"/>
            <a:chExt cx="31928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6510E2D-C012-8A7E-3361-203F66FE60B6}"/>
                    </a:ext>
                  </a:extLst>
                </p14:cNvPr>
                <p14:cNvContentPartPr/>
                <p14:nvPr/>
              </p14:nvContentPartPr>
              <p14:xfrm>
                <a:off x="2716101" y="4680236"/>
                <a:ext cx="93960" cy="176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6510E2D-C012-8A7E-3361-203F66FE60B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07461" y="4671236"/>
                  <a:ext cx="11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A356F49-8670-7B68-2BAE-34D9E7D194A3}"/>
                    </a:ext>
                  </a:extLst>
                </p14:cNvPr>
                <p14:cNvContentPartPr/>
                <p14:nvPr/>
              </p14:nvContentPartPr>
              <p14:xfrm>
                <a:off x="2771181" y="4697516"/>
                <a:ext cx="19080" cy="1612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A356F49-8670-7B68-2BAE-34D9E7D194A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62541" y="4688876"/>
                  <a:ext cx="36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EE7D33D-72F2-574F-405C-CC82AB1D4815}"/>
                    </a:ext>
                  </a:extLst>
                </p14:cNvPr>
                <p14:cNvContentPartPr/>
                <p14:nvPr/>
              </p14:nvContentPartPr>
              <p14:xfrm>
                <a:off x="2754621" y="4885436"/>
                <a:ext cx="150840" cy="172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EE7D33D-72F2-574F-405C-CC82AB1D481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45981" y="4876436"/>
                  <a:ext cx="168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2B05A41-A708-CA80-A166-C271FB5F0133}"/>
                    </a:ext>
                  </a:extLst>
                </p14:cNvPr>
                <p14:cNvContentPartPr/>
                <p14:nvPr/>
              </p14:nvContentPartPr>
              <p14:xfrm>
                <a:off x="2921661" y="4678076"/>
                <a:ext cx="206640" cy="1756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2B05A41-A708-CA80-A166-C271FB5F013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13021" y="4669076"/>
                  <a:ext cx="224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94CFB30-A508-E4B1-F9FE-346243BA7BC9}"/>
                    </a:ext>
                  </a:extLst>
                </p14:cNvPr>
                <p14:cNvContentPartPr/>
                <p14:nvPr/>
              </p14:nvContentPartPr>
              <p14:xfrm>
                <a:off x="3068181" y="4728476"/>
                <a:ext cx="87480" cy="810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94CFB30-A508-E4B1-F9FE-346243BA7BC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059541" y="4719836"/>
                  <a:ext cx="105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7755C1C-C507-8D54-C91B-1B8B7AD0ECDF}"/>
                    </a:ext>
                  </a:extLst>
                </p14:cNvPr>
                <p14:cNvContentPartPr/>
                <p14:nvPr/>
              </p14:nvContentPartPr>
              <p14:xfrm>
                <a:off x="3144861" y="4696796"/>
                <a:ext cx="71280" cy="882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7755C1C-C507-8D54-C91B-1B8B7AD0ECD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35861" y="4687796"/>
                  <a:ext cx="88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C3EF61B8-7EE7-FEC7-E958-944D8CF7B188}"/>
                    </a:ext>
                  </a:extLst>
                </p14:cNvPr>
                <p14:cNvContentPartPr/>
                <p14:nvPr/>
              </p14:nvContentPartPr>
              <p14:xfrm>
                <a:off x="3195621" y="4830716"/>
                <a:ext cx="58680" cy="507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C3EF61B8-7EE7-FEC7-E958-944D8CF7B18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186621" y="4821716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D348C82D-251F-8564-49F0-881C5E0E39E5}"/>
                    </a:ext>
                  </a:extLst>
                </p14:cNvPr>
                <p14:cNvContentPartPr/>
                <p14:nvPr/>
              </p14:nvContentPartPr>
              <p14:xfrm>
                <a:off x="3258261" y="4731716"/>
                <a:ext cx="119520" cy="1486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D348C82D-251F-8564-49F0-881C5E0E39E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249261" y="4723076"/>
                  <a:ext cx="137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FE06DB54-DE2D-5C4C-C2ED-FFADE5832B6E}"/>
                    </a:ext>
                  </a:extLst>
                </p14:cNvPr>
                <p14:cNvContentPartPr/>
                <p14:nvPr/>
              </p14:nvContentPartPr>
              <p14:xfrm>
                <a:off x="3478941" y="4690676"/>
                <a:ext cx="114840" cy="1440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FE06DB54-DE2D-5C4C-C2ED-FFADE5832B6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70301" y="4682036"/>
                  <a:ext cx="132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04B4F5E5-F16A-982A-CB2F-1436A9355AA9}"/>
                    </a:ext>
                  </a:extLst>
                </p14:cNvPr>
                <p14:cNvContentPartPr/>
                <p14:nvPr/>
              </p14:nvContentPartPr>
              <p14:xfrm>
                <a:off x="3551661" y="4743236"/>
                <a:ext cx="102600" cy="1220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04B4F5E5-F16A-982A-CB2F-1436A9355AA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42661" y="4734236"/>
                  <a:ext cx="12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31277A54-BDED-698E-8BA7-E469F8C0A364}"/>
                    </a:ext>
                  </a:extLst>
                </p14:cNvPr>
                <p14:cNvContentPartPr/>
                <p14:nvPr/>
              </p14:nvContentPartPr>
              <p14:xfrm>
                <a:off x="3666141" y="4748276"/>
                <a:ext cx="65160" cy="867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31277A54-BDED-698E-8BA7-E469F8C0A36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57141" y="4739276"/>
                  <a:ext cx="82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0064796-0AF0-1034-992E-C4137F87FB9F}"/>
                    </a:ext>
                  </a:extLst>
                </p14:cNvPr>
                <p14:cNvContentPartPr/>
                <p14:nvPr/>
              </p14:nvContentPartPr>
              <p14:xfrm>
                <a:off x="3713301" y="4723796"/>
                <a:ext cx="68400" cy="867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0064796-0AF0-1034-992E-C4137F87FB9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704301" y="4714796"/>
                  <a:ext cx="86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EF05EB3-E31C-4473-F0DA-9842EA45B88A}"/>
                    </a:ext>
                  </a:extLst>
                </p14:cNvPr>
                <p14:cNvContentPartPr/>
                <p14:nvPr/>
              </p14:nvContentPartPr>
              <p14:xfrm>
                <a:off x="3769821" y="4683836"/>
                <a:ext cx="97200" cy="2030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EF05EB3-E31C-4473-F0DA-9842EA45B88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61181" y="4675196"/>
                  <a:ext cx="114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FAF4E1A-79EE-8DC6-138F-55EF34CA2DB4}"/>
                    </a:ext>
                  </a:extLst>
                </p14:cNvPr>
                <p14:cNvContentPartPr/>
                <p14:nvPr/>
              </p14:nvContentPartPr>
              <p14:xfrm>
                <a:off x="3892581" y="4691036"/>
                <a:ext cx="68040" cy="936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FAF4E1A-79EE-8DC6-138F-55EF34CA2DB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883581" y="4682396"/>
                  <a:ext cx="856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E110854-9C48-665A-7021-2156617C62D2}"/>
                    </a:ext>
                  </a:extLst>
                </p14:cNvPr>
                <p14:cNvContentPartPr/>
                <p14:nvPr/>
              </p14:nvContentPartPr>
              <p14:xfrm>
                <a:off x="3958821" y="4678436"/>
                <a:ext cx="81360" cy="2336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E110854-9C48-665A-7021-2156617C62D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950181" y="4669796"/>
                  <a:ext cx="99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1198FB3-C856-0774-3A15-024A3ACCA6CD}"/>
                    </a:ext>
                  </a:extLst>
                </p14:cNvPr>
                <p14:cNvContentPartPr/>
                <p14:nvPr/>
              </p14:nvContentPartPr>
              <p14:xfrm>
                <a:off x="3960621" y="4694996"/>
                <a:ext cx="153000" cy="1879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1198FB3-C856-0774-3A15-024A3ACCA6C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51981" y="4685996"/>
                  <a:ext cx="170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A67283E0-6FE8-7BF6-805C-4BC2BF78DE81}"/>
                    </a:ext>
                  </a:extLst>
                </p14:cNvPr>
                <p14:cNvContentPartPr/>
                <p14:nvPr/>
              </p14:nvContentPartPr>
              <p14:xfrm>
                <a:off x="4061421" y="4724876"/>
                <a:ext cx="106200" cy="7092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A67283E0-6FE8-7BF6-805C-4BC2BF78DE8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52421" y="4716236"/>
                  <a:ext cx="123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7FA9A9C-70EC-1368-0E74-9E5A18ED092A}"/>
                    </a:ext>
                  </a:extLst>
                </p14:cNvPr>
                <p14:cNvContentPartPr/>
                <p14:nvPr/>
              </p14:nvContentPartPr>
              <p14:xfrm>
                <a:off x="4090221" y="4819196"/>
                <a:ext cx="162000" cy="8208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7FA9A9C-70EC-1368-0E74-9E5A18ED092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81221" y="4810556"/>
                  <a:ext cx="17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22F1218E-F516-24DD-06B0-8C679E50A789}"/>
                    </a:ext>
                  </a:extLst>
                </p14:cNvPr>
                <p14:cNvContentPartPr/>
                <p14:nvPr/>
              </p14:nvContentPartPr>
              <p14:xfrm>
                <a:off x="4231341" y="4685276"/>
                <a:ext cx="101880" cy="1090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22F1218E-F516-24DD-06B0-8C679E50A78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22701" y="4676276"/>
                  <a:ext cx="119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9F1CAC0E-3841-342E-ABD6-D89452D2EECA}"/>
                    </a:ext>
                  </a:extLst>
                </p14:cNvPr>
                <p14:cNvContentPartPr/>
                <p14:nvPr/>
              </p14:nvContentPartPr>
              <p14:xfrm>
                <a:off x="4306221" y="4696796"/>
                <a:ext cx="65520" cy="572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9F1CAC0E-3841-342E-ABD6-D89452D2EEC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297221" y="4688156"/>
                  <a:ext cx="83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DC5C78E9-ACCF-381E-A81B-1B057288C414}"/>
                    </a:ext>
                  </a:extLst>
                </p14:cNvPr>
                <p14:cNvContentPartPr/>
                <p14:nvPr/>
              </p14:nvContentPartPr>
              <p14:xfrm>
                <a:off x="4351941" y="4666556"/>
                <a:ext cx="74880" cy="2012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DC5C78E9-ACCF-381E-A81B-1B057288C41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42941" y="4657916"/>
                  <a:ext cx="92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04ED85C-2BA3-D9BF-4C2C-90956D045872}"/>
                    </a:ext>
                  </a:extLst>
                </p14:cNvPr>
                <p14:cNvContentPartPr/>
                <p14:nvPr/>
              </p14:nvContentPartPr>
              <p14:xfrm>
                <a:off x="4438341" y="4678076"/>
                <a:ext cx="152280" cy="1785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04ED85C-2BA3-D9BF-4C2C-90956D0458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429341" y="4669076"/>
                  <a:ext cx="169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4088F98D-BF9A-1684-399B-F046B121B7AC}"/>
                    </a:ext>
                  </a:extLst>
                </p14:cNvPr>
                <p14:cNvContentPartPr/>
                <p14:nvPr/>
              </p14:nvContentPartPr>
              <p14:xfrm>
                <a:off x="4574061" y="4756556"/>
                <a:ext cx="18720" cy="139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4088F98D-BF9A-1684-399B-F046B121B7A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565421" y="4747556"/>
                  <a:ext cx="36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3ED37125-68EA-1039-C3A0-A2F4C993FA81}"/>
                    </a:ext>
                  </a:extLst>
                </p14:cNvPr>
                <p14:cNvContentPartPr/>
                <p14:nvPr/>
              </p14:nvContentPartPr>
              <p14:xfrm>
                <a:off x="4749021" y="4686356"/>
                <a:ext cx="108720" cy="1274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3ED37125-68EA-1039-C3A0-A2F4C993FA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740021" y="4677356"/>
                  <a:ext cx="126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32087FD-C6F2-F232-6661-40244AFA03E5}"/>
                    </a:ext>
                  </a:extLst>
                </p14:cNvPr>
                <p14:cNvContentPartPr/>
                <p14:nvPr/>
              </p14:nvContentPartPr>
              <p14:xfrm>
                <a:off x="4785741" y="4833956"/>
                <a:ext cx="136440" cy="255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32087FD-C6F2-F232-6661-40244AFA03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77101" y="4824956"/>
                  <a:ext cx="154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24FFF1A2-C291-C5ED-D4A4-03268E7C8B6F}"/>
                    </a:ext>
                  </a:extLst>
                </p14:cNvPr>
                <p14:cNvContentPartPr/>
                <p14:nvPr/>
              </p14:nvContentPartPr>
              <p14:xfrm>
                <a:off x="4942701" y="4714076"/>
                <a:ext cx="133920" cy="1378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24FFF1A2-C291-C5ED-D4A4-03268E7C8B6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34061" y="4705076"/>
                  <a:ext cx="151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2145E1F1-6E57-ED4B-ECC3-52324AE591D2}"/>
                    </a:ext>
                  </a:extLst>
                </p14:cNvPr>
                <p14:cNvContentPartPr/>
                <p14:nvPr/>
              </p14:nvContentPartPr>
              <p14:xfrm>
                <a:off x="5113341" y="4698596"/>
                <a:ext cx="103680" cy="363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2145E1F1-6E57-ED4B-ECC3-52324AE591D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04341" y="4689956"/>
                  <a:ext cx="121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D4936439-319B-2C91-FBBA-34B756AD7BB6}"/>
                    </a:ext>
                  </a:extLst>
                </p14:cNvPr>
                <p14:cNvContentPartPr/>
                <p14:nvPr/>
              </p14:nvContentPartPr>
              <p14:xfrm>
                <a:off x="5123781" y="4755476"/>
                <a:ext cx="97200" cy="1094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D4936439-319B-2C91-FBBA-34B756AD7BB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14781" y="4746476"/>
                  <a:ext cx="114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F11FB89E-BF69-2865-7642-0858CF65A1A2}"/>
                    </a:ext>
                  </a:extLst>
                </p14:cNvPr>
                <p14:cNvContentPartPr/>
                <p14:nvPr/>
              </p14:nvContentPartPr>
              <p14:xfrm>
                <a:off x="5175621" y="4726316"/>
                <a:ext cx="58320" cy="918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F11FB89E-BF69-2865-7642-0858CF65A1A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166981" y="4717676"/>
                  <a:ext cx="75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8EFE9B7B-E563-EF93-D110-BC170043B871}"/>
                    </a:ext>
                  </a:extLst>
                </p14:cNvPr>
                <p14:cNvContentPartPr/>
                <p14:nvPr/>
              </p14:nvContentPartPr>
              <p14:xfrm>
                <a:off x="5217741" y="4847276"/>
                <a:ext cx="61920" cy="4572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8EFE9B7B-E563-EF93-D110-BC170043B87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208741" y="4838636"/>
                  <a:ext cx="79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B068BDC-E2A1-7402-9C3E-65344C9DFD9C}"/>
                    </a:ext>
                  </a:extLst>
                </p14:cNvPr>
                <p14:cNvContentPartPr/>
                <p14:nvPr/>
              </p14:nvContentPartPr>
              <p14:xfrm>
                <a:off x="5262381" y="4721276"/>
                <a:ext cx="113760" cy="15516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B068BDC-E2A1-7402-9C3E-65344C9DFD9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253381" y="4712276"/>
                  <a:ext cx="131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702584E8-2F58-0A0A-3B1F-CE2A52A24CDA}"/>
                    </a:ext>
                  </a:extLst>
                </p14:cNvPr>
                <p14:cNvContentPartPr/>
                <p14:nvPr/>
              </p14:nvContentPartPr>
              <p14:xfrm>
                <a:off x="5385861" y="4830716"/>
                <a:ext cx="51120" cy="680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702584E8-2F58-0A0A-3B1F-CE2A52A24CD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377221" y="4822076"/>
                  <a:ext cx="68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8D77EF60-081A-B8E2-49B8-853B5327B11D}"/>
                    </a:ext>
                  </a:extLst>
                </p14:cNvPr>
                <p14:cNvContentPartPr/>
                <p14:nvPr/>
              </p14:nvContentPartPr>
              <p14:xfrm>
                <a:off x="5467581" y="4712276"/>
                <a:ext cx="164880" cy="882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8D77EF60-081A-B8E2-49B8-853B5327B11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458581" y="4703276"/>
                  <a:ext cx="182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133AC508-904B-F033-0C04-8A32A7C2C2F4}"/>
                    </a:ext>
                  </a:extLst>
                </p14:cNvPr>
                <p14:cNvContentPartPr/>
                <p14:nvPr/>
              </p14:nvContentPartPr>
              <p14:xfrm>
                <a:off x="5552181" y="4811996"/>
                <a:ext cx="85680" cy="9864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133AC508-904B-F033-0C04-8A32A7C2C2F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43541" y="4803356"/>
                  <a:ext cx="103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3CA4C6AC-D5A9-0B4D-1F74-2BD15292F5A6}"/>
                    </a:ext>
                  </a:extLst>
                </p14:cNvPr>
                <p14:cNvContentPartPr/>
                <p14:nvPr/>
              </p14:nvContentPartPr>
              <p14:xfrm>
                <a:off x="5587101" y="4864556"/>
                <a:ext cx="92160" cy="208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3CA4C6AC-D5A9-0B4D-1F74-2BD15292F5A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78461" y="4855556"/>
                  <a:ext cx="109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573D195C-101F-BEC6-5478-72AA4331A43A}"/>
                    </a:ext>
                  </a:extLst>
                </p14:cNvPr>
                <p14:cNvContentPartPr/>
                <p14:nvPr/>
              </p14:nvContentPartPr>
              <p14:xfrm>
                <a:off x="5650101" y="4733156"/>
                <a:ext cx="114840" cy="828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573D195C-101F-BEC6-5478-72AA4331A43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641101" y="4724156"/>
                  <a:ext cx="132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FB6E2EC-5CF0-767B-16DB-E1E58727997F}"/>
                    </a:ext>
                  </a:extLst>
                </p14:cNvPr>
                <p14:cNvContentPartPr/>
                <p14:nvPr/>
              </p14:nvContentPartPr>
              <p14:xfrm>
                <a:off x="5739741" y="4844756"/>
                <a:ext cx="169200" cy="745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FB6E2EC-5CF0-767B-16DB-E1E58727997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731101" y="4836116"/>
                  <a:ext cx="1868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BE8D83AA-52FE-8C31-6FD7-3B896657EACD}"/>
              </a:ext>
            </a:extLst>
          </p:cNvPr>
          <p:cNvGrpSpPr/>
          <p:nvPr/>
        </p:nvGrpSpPr>
        <p:grpSpPr>
          <a:xfrm>
            <a:off x="6063381" y="4615796"/>
            <a:ext cx="1144080" cy="234720"/>
            <a:chOff x="6063381" y="4615796"/>
            <a:chExt cx="114408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62E85DAC-ABDC-66B9-6FEE-E8152FC8847E}"/>
                    </a:ext>
                  </a:extLst>
                </p14:cNvPr>
                <p14:cNvContentPartPr/>
                <p14:nvPr/>
              </p14:nvContentPartPr>
              <p14:xfrm>
                <a:off x="6063381" y="4816316"/>
                <a:ext cx="118440" cy="1980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62E85DAC-ABDC-66B9-6FEE-E8152FC8847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54741" y="4807316"/>
                  <a:ext cx="1360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31790E8E-0493-5C09-F416-A2B9D68B71DD}"/>
                    </a:ext>
                  </a:extLst>
                </p14:cNvPr>
                <p14:cNvContentPartPr/>
                <p14:nvPr/>
              </p14:nvContentPartPr>
              <p14:xfrm>
                <a:off x="6126381" y="4743596"/>
                <a:ext cx="73080" cy="10692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31790E8E-0493-5C09-F416-A2B9D68B71D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17741" y="4734956"/>
                  <a:ext cx="90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46BED99D-2FD8-BD02-AE80-CE41A46BBE33}"/>
                    </a:ext>
                  </a:extLst>
                </p14:cNvPr>
                <p14:cNvContentPartPr/>
                <p14:nvPr/>
              </p14:nvContentPartPr>
              <p14:xfrm>
                <a:off x="6321861" y="4696796"/>
                <a:ext cx="60480" cy="14004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46BED99D-2FD8-BD02-AE80-CE41A46BBE3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3221" y="4688156"/>
                  <a:ext cx="78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76B51CC-2A31-3F68-F725-15BDCB9381BF}"/>
                    </a:ext>
                  </a:extLst>
                </p14:cNvPr>
                <p14:cNvContentPartPr/>
                <p14:nvPr/>
              </p14:nvContentPartPr>
              <p14:xfrm>
                <a:off x="6405741" y="4727036"/>
                <a:ext cx="107640" cy="936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76B51CC-2A31-3F68-F725-15BDCB9381B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97101" y="4718036"/>
                  <a:ext cx="125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4924B706-5E69-AADD-C7A0-F96DFA2F2CAB}"/>
                    </a:ext>
                  </a:extLst>
                </p14:cNvPr>
                <p14:cNvContentPartPr/>
                <p14:nvPr/>
              </p14:nvContentPartPr>
              <p14:xfrm>
                <a:off x="6519141" y="4730636"/>
                <a:ext cx="130320" cy="1058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4924B706-5E69-AADD-C7A0-F96DFA2F2CA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510141" y="4721636"/>
                  <a:ext cx="147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54D8F9A7-D1BE-9276-7BB2-86AA9825DCDB}"/>
                    </a:ext>
                  </a:extLst>
                </p14:cNvPr>
                <p14:cNvContentPartPr/>
                <p14:nvPr/>
              </p14:nvContentPartPr>
              <p14:xfrm>
                <a:off x="6636501" y="4615796"/>
                <a:ext cx="90360" cy="18180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54D8F9A7-D1BE-9276-7BB2-86AA9825DCD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27861" y="4606796"/>
                  <a:ext cx="10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E1B32109-32C4-1D3A-ADAD-A4F3901A1454}"/>
                    </a:ext>
                  </a:extLst>
                </p14:cNvPr>
                <p14:cNvContentPartPr/>
                <p14:nvPr/>
              </p14:nvContentPartPr>
              <p14:xfrm>
                <a:off x="6745941" y="4797596"/>
                <a:ext cx="100080" cy="1368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E1B32109-32C4-1D3A-ADAD-A4F3901A145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36941" y="4788596"/>
                  <a:ext cx="11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1E2DF76-A048-607A-D8BE-664F3622D922}"/>
                    </a:ext>
                  </a:extLst>
                </p14:cNvPr>
                <p14:cNvContentPartPr/>
                <p14:nvPr/>
              </p14:nvContentPartPr>
              <p14:xfrm>
                <a:off x="6864741" y="4663676"/>
                <a:ext cx="113040" cy="1378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1E2DF76-A048-607A-D8BE-664F3622D92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856101" y="4654676"/>
                  <a:ext cx="130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A5DAD60F-C9F8-D95C-3ACA-557E7772843B}"/>
                    </a:ext>
                  </a:extLst>
                </p14:cNvPr>
                <p14:cNvContentPartPr/>
                <p14:nvPr/>
              </p14:nvContentPartPr>
              <p14:xfrm>
                <a:off x="6987141" y="4671236"/>
                <a:ext cx="87480" cy="12996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A5DAD60F-C9F8-D95C-3ACA-557E7772843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978141" y="4662236"/>
                  <a:ext cx="105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02D22644-2E8A-3120-554D-7B2F923130F3}"/>
                    </a:ext>
                  </a:extLst>
                </p14:cNvPr>
                <p14:cNvContentPartPr/>
                <p14:nvPr/>
              </p14:nvContentPartPr>
              <p14:xfrm>
                <a:off x="7085421" y="4652156"/>
                <a:ext cx="122040" cy="15588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02D22644-2E8A-3120-554D-7B2F923130F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076421" y="4643156"/>
                  <a:ext cx="1396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3A80E32-54AF-93A3-F25C-9A8FE1A2402A}"/>
              </a:ext>
            </a:extLst>
          </p:cNvPr>
          <p:cNvGrpSpPr/>
          <p:nvPr/>
        </p:nvGrpSpPr>
        <p:grpSpPr>
          <a:xfrm>
            <a:off x="7281621" y="4644596"/>
            <a:ext cx="216000" cy="141840"/>
            <a:chOff x="7281621" y="4644596"/>
            <a:chExt cx="2160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13598117-8D7F-975F-E0B6-256EAB1B5041}"/>
                    </a:ext>
                  </a:extLst>
                </p14:cNvPr>
                <p14:cNvContentPartPr/>
                <p14:nvPr/>
              </p14:nvContentPartPr>
              <p14:xfrm>
                <a:off x="7281621" y="4644596"/>
                <a:ext cx="99720" cy="14112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13598117-8D7F-975F-E0B6-256EAB1B504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2621" y="4635956"/>
                  <a:ext cx="117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590039DE-2F77-9F1E-68D1-D74E05AC5931}"/>
                    </a:ext>
                  </a:extLst>
                </p14:cNvPr>
                <p14:cNvContentPartPr/>
                <p14:nvPr/>
              </p14:nvContentPartPr>
              <p14:xfrm>
                <a:off x="7414821" y="4676636"/>
                <a:ext cx="82800" cy="1098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590039DE-2F77-9F1E-68D1-D74E05AC59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406181" y="4667996"/>
                  <a:ext cx="100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C6CE054E-0089-502D-84F4-3569AD288724}"/>
              </a:ext>
            </a:extLst>
          </p:cNvPr>
          <p:cNvGrpSpPr/>
          <p:nvPr/>
        </p:nvGrpSpPr>
        <p:grpSpPr>
          <a:xfrm>
            <a:off x="7672941" y="4567916"/>
            <a:ext cx="1301400" cy="252360"/>
            <a:chOff x="7672941" y="4567916"/>
            <a:chExt cx="130140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55636541-0E47-9A38-A971-96BD1B544799}"/>
                    </a:ext>
                  </a:extLst>
                </p14:cNvPr>
                <p14:cNvContentPartPr/>
                <p14:nvPr/>
              </p14:nvContentPartPr>
              <p14:xfrm>
                <a:off x="7672941" y="4606076"/>
                <a:ext cx="114840" cy="1285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55636541-0E47-9A38-A971-96BD1B54479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664301" y="4597076"/>
                  <a:ext cx="13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0B2BCA35-2CED-32B6-147D-52CB5346E3A1}"/>
                    </a:ext>
                  </a:extLst>
                </p14:cNvPr>
                <p14:cNvContentPartPr/>
                <p14:nvPr/>
              </p14:nvContentPartPr>
              <p14:xfrm>
                <a:off x="7732701" y="4646036"/>
                <a:ext cx="154440" cy="1188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0B2BCA35-2CED-32B6-147D-52CB5346E3A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23701" y="4637396"/>
                  <a:ext cx="172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0CBC83C-6796-6B0B-29E7-5EBBAE387099}"/>
                    </a:ext>
                  </a:extLst>
                </p14:cNvPr>
                <p14:cNvContentPartPr/>
                <p14:nvPr/>
              </p14:nvContentPartPr>
              <p14:xfrm>
                <a:off x="7898661" y="4585916"/>
                <a:ext cx="105480" cy="15084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0CBC83C-6796-6B0B-29E7-5EBBAE38709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89661" y="4577276"/>
                  <a:ext cx="12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F29C51DD-C4A0-3BBE-2B26-4BA729336FB7}"/>
                    </a:ext>
                  </a:extLst>
                </p14:cNvPr>
                <p14:cNvContentPartPr/>
                <p14:nvPr/>
              </p14:nvContentPartPr>
              <p14:xfrm>
                <a:off x="7942941" y="4729556"/>
                <a:ext cx="105120" cy="7020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F29C51DD-C4A0-3BBE-2B26-4BA729336FB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934301" y="4720556"/>
                  <a:ext cx="122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4EC6EC03-673F-C32A-83B2-EF04AA5C3EDA}"/>
                    </a:ext>
                  </a:extLst>
                </p14:cNvPr>
                <p14:cNvContentPartPr/>
                <p14:nvPr/>
              </p14:nvContentPartPr>
              <p14:xfrm>
                <a:off x="8008101" y="4605716"/>
                <a:ext cx="109800" cy="21456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4EC6EC03-673F-C32A-83B2-EF04AA5C3ED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999461" y="4596716"/>
                  <a:ext cx="127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C0DD1989-45A7-97F5-B2B6-7F701B00B249}"/>
                    </a:ext>
                  </a:extLst>
                </p14:cNvPr>
                <p14:cNvContentPartPr/>
                <p14:nvPr/>
              </p14:nvContentPartPr>
              <p14:xfrm>
                <a:off x="8199261" y="4567916"/>
                <a:ext cx="86400" cy="12888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C0DD1989-45A7-97F5-B2B6-7F701B00B24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90261" y="4558916"/>
                  <a:ext cx="104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E89A9B6B-ED53-7DBC-FBA6-7C2E94F25647}"/>
                    </a:ext>
                  </a:extLst>
                </p14:cNvPr>
                <p14:cNvContentPartPr/>
                <p14:nvPr/>
              </p14:nvContentPartPr>
              <p14:xfrm>
                <a:off x="8267301" y="4602476"/>
                <a:ext cx="103680" cy="21420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E89A9B6B-ED53-7DBC-FBA6-7C2E94F2564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58301" y="4593476"/>
                  <a:ext cx="121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0D51730B-5DE5-3500-5F44-B079E07DDD47}"/>
                    </a:ext>
                  </a:extLst>
                </p14:cNvPr>
                <p14:cNvContentPartPr/>
                <p14:nvPr/>
              </p14:nvContentPartPr>
              <p14:xfrm>
                <a:off x="8375301" y="4593116"/>
                <a:ext cx="115920" cy="12708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0D51730B-5DE5-3500-5F44-B079E07DDD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66301" y="4584476"/>
                  <a:ext cx="133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1DA726A1-5D3B-7024-BF30-0A3AB9028732}"/>
                    </a:ext>
                  </a:extLst>
                </p14:cNvPr>
                <p14:cNvContentPartPr/>
                <p14:nvPr/>
              </p14:nvContentPartPr>
              <p14:xfrm>
                <a:off x="8538381" y="4609316"/>
                <a:ext cx="86400" cy="957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1DA726A1-5D3B-7024-BF30-0A3AB902873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29741" y="4600316"/>
                  <a:ext cx="104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9A67788-8DD6-06CB-7E9E-AD06ABE336E2}"/>
                    </a:ext>
                  </a:extLst>
                </p14:cNvPr>
                <p14:cNvContentPartPr/>
                <p14:nvPr/>
              </p14:nvContentPartPr>
              <p14:xfrm>
                <a:off x="8631621" y="4620116"/>
                <a:ext cx="18720" cy="11052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9A67788-8DD6-06CB-7E9E-AD06ABE336E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22981" y="4611476"/>
                  <a:ext cx="36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0DE3120A-F08F-62CC-45AF-5AF56F28F5F1}"/>
                    </a:ext>
                  </a:extLst>
                </p14:cNvPr>
                <p14:cNvContentPartPr/>
                <p14:nvPr/>
              </p14:nvContentPartPr>
              <p14:xfrm>
                <a:off x="8660421" y="4598516"/>
                <a:ext cx="145080" cy="14508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0DE3120A-F08F-62CC-45AF-5AF56F28F5F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651781" y="4589516"/>
                  <a:ext cx="162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885B90D7-CB8D-7F9D-6144-A72628FD1EE4}"/>
                    </a:ext>
                  </a:extLst>
                </p14:cNvPr>
                <p14:cNvContentPartPr/>
                <p14:nvPr/>
              </p14:nvContentPartPr>
              <p14:xfrm>
                <a:off x="8824221" y="4619756"/>
                <a:ext cx="150120" cy="16164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885B90D7-CB8D-7F9D-6144-A72628FD1E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815581" y="4610756"/>
                  <a:ext cx="16776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CA394707-6063-1F7A-49F9-AEA57E979942}"/>
              </a:ext>
            </a:extLst>
          </p:cNvPr>
          <p:cNvGrpSpPr/>
          <p:nvPr/>
        </p:nvGrpSpPr>
        <p:grpSpPr>
          <a:xfrm>
            <a:off x="5580621" y="2736236"/>
            <a:ext cx="507240" cy="254520"/>
            <a:chOff x="5580621" y="2736236"/>
            <a:chExt cx="50724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2C80916A-F164-9768-78E4-5E326460161A}"/>
                    </a:ext>
                  </a:extLst>
                </p14:cNvPr>
                <p14:cNvContentPartPr/>
                <p14:nvPr/>
              </p14:nvContentPartPr>
              <p14:xfrm>
                <a:off x="5580621" y="2830916"/>
                <a:ext cx="174240" cy="15984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2C80916A-F164-9768-78E4-5E32646016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571621" y="2821916"/>
                  <a:ext cx="191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78913D3A-A9B9-71D3-3055-E6525ED0E53C}"/>
                    </a:ext>
                  </a:extLst>
                </p14:cNvPr>
                <p14:cNvContentPartPr/>
                <p14:nvPr/>
              </p14:nvContentPartPr>
              <p14:xfrm>
                <a:off x="5647581" y="2788076"/>
                <a:ext cx="123840" cy="13572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78913D3A-A9B9-71D3-3055-E6525ED0E5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38581" y="2779076"/>
                  <a:ext cx="141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84AAE8E-22C5-3AC1-BF11-4EEE3CEAF5FF}"/>
                    </a:ext>
                  </a:extLst>
                </p14:cNvPr>
                <p14:cNvContentPartPr/>
                <p14:nvPr/>
              </p14:nvContentPartPr>
              <p14:xfrm>
                <a:off x="5801301" y="2736236"/>
                <a:ext cx="55440" cy="2628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84AAE8E-22C5-3AC1-BF11-4EEE3CEAF5F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92661" y="2727236"/>
                  <a:ext cx="73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D4BB1AE2-DDF4-F894-8C8F-AE7A60F06567}"/>
                    </a:ext>
                  </a:extLst>
                </p14:cNvPr>
                <p14:cNvContentPartPr/>
                <p14:nvPr/>
              </p14:nvContentPartPr>
              <p14:xfrm>
                <a:off x="5783301" y="2770076"/>
                <a:ext cx="184320" cy="11448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D4BB1AE2-DDF4-F894-8C8F-AE7A60F0656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74661" y="2761076"/>
                  <a:ext cx="20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300D746A-722D-AC22-2F50-B707FD72645F}"/>
                    </a:ext>
                  </a:extLst>
                </p14:cNvPr>
                <p14:cNvContentPartPr/>
                <p14:nvPr/>
              </p14:nvContentPartPr>
              <p14:xfrm>
                <a:off x="5971941" y="2753516"/>
                <a:ext cx="115920" cy="1299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300D746A-722D-AC22-2F50-B707FD72645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963301" y="2744876"/>
                  <a:ext cx="1335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559E9A14-8537-E289-5091-653FA434E336}"/>
              </a:ext>
            </a:extLst>
          </p:cNvPr>
          <p:cNvGrpSpPr/>
          <p:nvPr/>
        </p:nvGrpSpPr>
        <p:grpSpPr>
          <a:xfrm>
            <a:off x="6124221" y="2633276"/>
            <a:ext cx="647640" cy="230760"/>
            <a:chOff x="6124221" y="2633276"/>
            <a:chExt cx="6476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C809156-1971-D85C-5794-D77A7CF2D105}"/>
                    </a:ext>
                  </a:extLst>
                </p14:cNvPr>
                <p14:cNvContentPartPr/>
                <p14:nvPr/>
              </p14:nvContentPartPr>
              <p14:xfrm>
                <a:off x="6124221" y="2675396"/>
                <a:ext cx="57240" cy="18864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C809156-1971-D85C-5794-D77A7CF2D10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115581" y="2666756"/>
                  <a:ext cx="74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C3DA3A63-8B86-2089-2AC1-A5EFEB26324E}"/>
                    </a:ext>
                  </a:extLst>
                </p14:cNvPr>
                <p14:cNvContentPartPr/>
                <p14:nvPr/>
              </p14:nvContentPartPr>
              <p14:xfrm>
                <a:off x="6213141" y="2699876"/>
                <a:ext cx="63360" cy="946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C3DA3A63-8B86-2089-2AC1-A5EFEB26324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204501" y="2691236"/>
                  <a:ext cx="81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2C8982C5-7C74-D12E-44E0-0BB1B844D728}"/>
                    </a:ext>
                  </a:extLst>
                </p14:cNvPr>
                <p14:cNvContentPartPr/>
                <p14:nvPr/>
              </p14:nvContentPartPr>
              <p14:xfrm>
                <a:off x="6199821" y="2682596"/>
                <a:ext cx="150840" cy="1512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2C8982C5-7C74-D12E-44E0-0BB1B844D72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90821" y="2673596"/>
                  <a:ext cx="168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F9F7AB27-A4B0-2043-C0E8-EF30DC3848EE}"/>
                    </a:ext>
                  </a:extLst>
                </p14:cNvPr>
                <p14:cNvContentPartPr/>
                <p14:nvPr/>
              </p14:nvContentPartPr>
              <p14:xfrm>
                <a:off x="6342381" y="2665676"/>
                <a:ext cx="79920" cy="1260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F9F7AB27-A4B0-2043-C0E8-EF30DC3848E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333381" y="2656676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1A4F7483-57DE-0684-D980-F1107979937C}"/>
                    </a:ext>
                  </a:extLst>
                </p14:cNvPr>
                <p14:cNvContentPartPr/>
                <p14:nvPr/>
              </p14:nvContentPartPr>
              <p14:xfrm>
                <a:off x="6380541" y="2662436"/>
                <a:ext cx="56160" cy="11664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1A4F7483-57DE-0684-D980-F110797993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371901" y="2653796"/>
                  <a:ext cx="73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07999E20-4FD6-3043-6179-B70E8F3D207C}"/>
                    </a:ext>
                  </a:extLst>
                </p14:cNvPr>
                <p14:cNvContentPartPr/>
                <p14:nvPr/>
              </p14:nvContentPartPr>
              <p14:xfrm>
                <a:off x="6430221" y="2765756"/>
                <a:ext cx="110520" cy="6876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07999E20-4FD6-3043-6179-B70E8F3D207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421581" y="2757116"/>
                  <a:ext cx="128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629D75E8-195B-E990-DEEB-547BC54868E8}"/>
                    </a:ext>
                  </a:extLst>
                </p14:cNvPr>
                <p14:cNvContentPartPr/>
                <p14:nvPr/>
              </p14:nvContentPartPr>
              <p14:xfrm>
                <a:off x="6550101" y="2675036"/>
                <a:ext cx="55440" cy="9072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629D75E8-195B-E990-DEEB-547BC54868E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541101" y="2666036"/>
                  <a:ext cx="73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DAD2517B-988C-3F06-133D-519B72E6DE7C}"/>
                    </a:ext>
                  </a:extLst>
                </p14:cNvPr>
                <p14:cNvContentPartPr/>
                <p14:nvPr/>
              </p14:nvContentPartPr>
              <p14:xfrm>
                <a:off x="6604461" y="2677556"/>
                <a:ext cx="65160" cy="489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DAD2517B-988C-3F06-133D-519B72E6DE7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595461" y="2668916"/>
                  <a:ext cx="82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5DD2DE69-F204-9019-7755-76BD289F6475}"/>
                    </a:ext>
                  </a:extLst>
                </p14:cNvPr>
                <p14:cNvContentPartPr/>
                <p14:nvPr/>
              </p14:nvContentPartPr>
              <p14:xfrm>
                <a:off x="6631101" y="2633276"/>
                <a:ext cx="74160" cy="1717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5DD2DE69-F204-9019-7755-76BD289F647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622101" y="2624276"/>
                  <a:ext cx="91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7557A75A-C522-AA69-35E2-7D24E620C1DA}"/>
                    </a:ext>
                  </a:extLst>
                </p14:cNvPr>
                <p14:cNvContentPartPr/>
                <p14:nvPr/>
              </p14:nvContentPartPr>
              <p14:xfrm>
                <a:off x="6731541" y="2638316"/>
                <a:ext cx="40320" cy="21600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7557A75A-C522-AA69-35E2-7D24E620C1D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22901" y="2629676"/>
                  <a:ext cx="57960" cy="2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932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F4FA75-1B54-4379-BD15-0A1E0F07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26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표현식의</a:t>
            </a:r>
            <a:r>
              <a:rPr lang="ko-KR" altLang="en-US" dirty="0"/>
              <a:t> 개념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정규 </a:t>
            </a:r>
            <a:r>
              <a:rPr lang="ko-KR" altLang="en-US" sz="1400" b="0" dirty="0" err="1"/>
              <a:t>표현식</a:t>
            </a:r>
            <a:r>
              <a:rPr lang="en-US" altLang="ko-KR" sz="1400" b="0" dirty="0"/>
              <a:t>(regular expression) :</a:t>
            </a:r>
            <a:r>
              <a:rPr lang="ko-KR" altLang="en-US" sz="1400" b="0" dirty="0"/>
              <a:t> 일종의 문자를 표현하는 공식으로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특정 규칙이 있는 문자열 집합을 추출할 때 자주 사용하는 기법</a:t>
            </a: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정규 표현식 연습장 웹 사이트 </a:t>
            </a:r>
            <a:r>
              <a:rPr lang="en-US" altLang="ko-KR" sz="1400" b="0" dirty="0"/>
              <a:t>(http://www.regexr.com)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9" y="2708919"/>
            <a:ext cx="6679291" cy="133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7E8D43-A455-3393-471B-57DD3873E7A3}"/>
              </a:ext>
            </a:extLst>
          </p:cNvPr>
          <p:cNvGrpSpPr/>
          <p:nvPr/>
        </p:nvGrpSpPr>
        <p:grpSpPr>
          <a:xfrm>
            <a:off x="4376781" y="1167356"/>
            <a:ext cx="1611000" cy="286560"/>
            <a:chOff x="4376781" y="1167356"/>
            <a:chExt cx="161100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6811E03-E788-3C9E-8CA3-FCC42FB92851}"/>
                    </a:ext>
                  </a:extLst>
                </p14:cNvPr>
                <p14:cNvContentPartPr/>
                <p14:nvPr/>
              </p14:nvContentPartPr>
              <p14:xfrm>
                <a:off x="4376781" y="1213076"/>
                <a:ext cx="149760" cy="1036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6811E03-E788-3C9E-8CA3-FCC42FB928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8141" y="1204076"/>
                  <a:ext cx="167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C3FF9B8-8B05-7AA3-4B31-AD9333186DEA}"/>
                    </a:ext>
                  </a:extLst>
                </p14:cNvPr>
                <p14:cNvContentPartPr/>
                <p14:nvPr/>
              </p14:nvContentPartPr>
              <p14:xfrm>
                <a:off x="4510701" y="1207316"/>
                <a:ext cx="84240" cy="90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C3FF9B8-8B05-7AA3-4B31-AD9333186DE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01701" y="1198676"/>
                  <a:ext cx="101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D06CC21-BA7E-82C9-442A-A5C2143ABC3F}"/>
                    </a:ext>
                  </a:extLst>
                </p14:cNvPr>
                <p14:cNvContentPartPr/>
                <p14:nvPr/>
              </p14:nvContentPartPr>
              <p14:xfrm>
                <a:off x="4444461" y="1349156"/>
                <a:ext cx="127080" cy="28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D06CC21-BA7E-82C9-442A-A5C2143ABC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5461" y="1340516"/>
                  <a:ext cx="144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E48DC65-4A59-59C0-EB34-A8C1FDBD4D55}"/>
                    </a:ext>
                  </a:extLst>
                </p14:cNvPr>
                <p14:cNvContentPartPr/>
                <p14:nvPr/>
              </p14:nvContentPartPr>
              <p14:xfrm>
                <a:off x="4484421" y="1374356"/>
                <a:ext cx="138600" cy="73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E48DC65-4A59-59C0-EB34-A8C1FDBD4D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5421" y="1365716"/>
                  <a:ext cx="156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B5A89DD-2758-A85A-B3D2-4ECCFB3431C7}"/>
                    </a:ext>
                  </a:extLst>
                </p14:cNvPr>
                <p14:cNvContentPartPr/>
                <p14:nvPr/>
              </p14:nvContentPartPr>
              <p14:xfrm>
                <a:off x="4594941" y="1230356"/>
                <a:ext cx="132840" cy="129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B5A89DD-2758-A85A-B3D2-4ECCFB3431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5941" y="1221356"/>
                  <a:ext cx="150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898E4DD-2EC9-5409-595F-045696C6D7B2}"/>
                    </a:ext>
                  </a:extLst>
                </p14:cNvPr>
                <p14:cNvContentPartPr/>
                <p14:nvPr/>
              </p14:nvContentPartPr>
              <p14:xfrm>
                <a:off x="4677021" y="1228196"/>
                <a:ext cx="142560" cy="132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898E4DD-2EC9-5409-595F-045696C6D7B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68381" y="1219196"/>
                  <a:ext cx="16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91F6B6-5F86-6495-82D1-59B114B398DB}"/>
                    </a:ext>
                  </a:extLst>
                </p14:cNvPr>
                <p14:cNvContentPartPr/>
                <p14:nvPr/>
              </p14:nvContentPartPr>
              <p14:xfrm>
                <a:off x="4855941" y="1189676"/>
                <a:ext cx="114840" cy="156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91F6B6-5F86-6495-82D1-59B114B398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47301" y="1181036"/>
                  <a:ext cx="132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B6D56F7-5C90-AF63-0E1E-AFA65DF55307}"/>
                    </a:ext>
                  </a:extLst>
                </p14:cNvPr>
                <p14:cNvContentPartPr/>
                <p14:nvPr/>
              </p14:nvContentPartPr>
              <p14:xfrm>
                <a:off x="4904901" y="1343396"/>
                <a:ext cx="90000" cy="110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B6D56F7-5C90-AF63-0E1E-AFA65DF553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95901" y="1334396"/>
                  <a:ext cx="107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B935FFF-97B5-1C7F-2C8B-977C95C159DC}"/>
                    </a:ext>
                  </a:extLst>
                </p14:cNvPr>
                <p14:cNvContentPartPr/>
                <p14:nvPr/>
              </p14:nvContentPartPr>
              <p14:xfrm>
                <a:off x="4988421" y="1370756"/>
                <a:ext cx="83880" cy="65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B935FFF-97B5-1C7F-2C8B-977C95C159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79421" y="1361756"/>
                  <a:ext cx="101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BBF1FAA-BF70-A057-FD61-D36FB4514935}"/>
                    </a:ext>
                  </a:extLst>
                </p14:cNvPr>
                <p14:cNvContentPartPr/>
                <p14:nvPr/>
              </p14:nvContentPartPr>
              <p14:xfrm>
                <a:off x="5047461" y="1223876"/>
                <a:ext cx="153720" cy="217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BBF1FAA-BF70-A057-FD61-D36FB45149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38461" y="1215236"/>
                  <a:ext cx="171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1ED7F09-CF9C-BE80-28D3-0DA38B7E1994}"/>
                    </a:ext>
                  </a:extLst>
                </p14:cNvPr>
                <p14:cNvContentPartPr/>
                <p14:nvPr/>
              </p14:nvContentPartPr>
              <p14:xfrm>
                <a:off x="5149341" y="1247996"/>
                <a:ext cx="138600" cy="136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1ED7F09-CF9C-BE80-28D3-0DA38B7E19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40341" y="1239356"/>
                  <a:ext cx="156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922888A-F7B5-B316-B04A-E0E3A8AAAC0C}"/>
                    </a:ext>
                  </a:extLst>
                </p14:cNvPr>
                <p14:cNvContentPartPr/>
                <p14:nvPr/>
              </p14:nvContentPartPr>
              <p14:xfrm>
                <a:off x="5251581" y="1247636"/>
                <a:ext cx="74880" cy="196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922888A-F7B5-B316-B04A-E0E3A8AAAC0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2941" y="1238996"/>
                  <a:ext cx="92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4D825DA-3A5C-353A-DB30-EED3B4D125FC}"/>
                    </a:ext>
                  </a:extLst>
                </p14:cNvPr>
                <p14:cNvContentPartPr/>
                <p14:nvPr/>
              </p14:nvContentPartPr>
              <p14:xfrm>
                <a:off x="5427621" y="1222076"/>
                <a:ext cx="144720" cy="123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4D825DA-3A5C-353A-DB30-EED3B4D12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18621" y="1213436"/>
                  <a:ext cx="162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4B5CE77-A317-16E0-7FEA-42F0DE733DD1}"/>
                    </a:ext>
                  </a:extLst>
                </p14:cNvPr>
                <p14:cNvContentPartPr/>
                <p14:nvPr/>
              </p14:nvContentPartPr>
              <p14:xfrm>
                <a:off x="5603301" y="1167356"/>
                <a:ext cx="54000" cy="240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4B5CE77-A317-16E0-7FEA-42F0DE733DD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4301" y="1158716"/>
                  <a:ext cx="71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ECA3354-8E64-932D-55D6-7ABE67D4C31D}"/>
                    </a:ext>
                  </a:extLst>
                </p14:cNvPr>
                <p14:cNvContentPartPr/>
                <p14:nvPr/>
              </p14:nvContentPartPr>
              <p14:xfrm>
                <a:off x="5661261" y="1167356"/>
                <a:ext cx="102600" cy="211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ECA3354-8E64-932D-55D6-7ABE67D4C3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52261" y="1158716"/>
                  <a:ext cx="120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75E75AB-89FB-C19A-2DC5-DFB16464CAEA}"/>
                    </a:ext>
                  </a:extLst>
                </p14:cNvPr>
                <p14:cNvContentPartPr/>
                <p14:nvPr/>
              </p14:nvContentPartPr>
              <p14:xfrm>
                <a:off x="5751981" y="1209836"/>
                <a:ext cx="24480" cy="172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75E75AB-89FB-C19A-2DC5-DFB16464CAE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2981" y="1200836"/>
                  <a:ext cx="42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DF55A11-5AC9-A086-313B-865F3F845535}"/>
                    </a:ext>
                  </a:extLst>
                </p14:cNvPr>
                <p14:cNvContentPartPr/>
                <p14:nvPr/>
              </p14:nvContentPartPr>
              <p14:xfrm>
                <a:off x="5563701" y="1272116"/>
                <a:ext cx="68760" cy="5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DF55A11-5AC9-A086-313B-865F3F8455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54701" y="1263476"/>
                  <a:ext cx="8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585C50F-BA3B-38B2-DF0A-C120846E27C0}"/>
                    </a:ext>
                  </a:extLst>
                </p14:cNvPr>
                <p14:cNvContentPartPr/>
                <p14:nvPr/>
              </p14:nvContentPartPr>
              <p14:xfrm>
                <a:off x="5845941" y="1168076"/>
                <a:ext cx="116640" cy="147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585C50F-BA3B-38B2-DF0A-C120846E27C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37301" y="1159436"/>
                  <a:ext cx="134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B2481D-793D-DE4B-FFAB-8F70FE8B3EF5}"/>
                    </a:ext>
                  </a:extLst>
                </p14:cNvPr>
                <p14:cNvContentPartPr/>
                <p14:nvPr/>
              </p14:nvContentPartPr>
              <p14:xfrm>
                <a:off x="5863941" y="1274996"/>
                <a:ext cx="123840" cy="90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B2481D-793D-DE4B-FFAB-8F70FE8B3E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55301" y="1265996"/>
                  <a:ext cx="1414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7E88D8-B8F3-63A9-135F-67BF4A955CA5}"/>
              </a:ext>
            </a:extLst>
          </p:cNvPr>
          <p:cNvGrpSpPr/>
          <p:nvPr/>
        </p:nvGrpSpPr>
        <p:grpSpPr>
          <a:xfrm>
            <a:off x="6271821" y="1184276"/>
            <a:ext cx="889560" cy="270000"/>
            <a:chOff x="6271821" y="1184276"/>
            <a:chExt cx="8895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E86747C-70F2-6F1A-17E1-40E2B565815F}"/>
                    </a:ext>
                  </a:extLst>
                </p14:cNvPr>
                <p14:cNvContentPartPr/>
                <p14:nvPr/>
              </p14:nvContentPartPr>
              <p14:xfrm>
                <a:off x="6271821" y="1184276"/>
                <a:ext cx="131400" cy="1454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E86747C-70F2-6F1A-17E1-40E2B56581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63181" y="1175276"/>
                  <a:ext cx="149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07AFC42-03DD-59A7-2A4D-F168D0AB24EB}"/>
                    </a:ext>
                  </a:extLst>
                </p14:cNvPr>
                <p14:cNvContentPartPr/>
                <p14:nvPr/>
              </p14:nvContentPartPr>
              <p14:xfrm>
                <a:off x="6374421" y="1202636"/>
                <a:ext cx="49680" cy="129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07AFC42-03DD-59A7-2A4D-F168D0AB24E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65421" y="1193636"/>
                  <a:ext cx="67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8F9F94C-7861-2D86-FE42-B31F9488BB37}"/>
                    </a:ext>
                  </a:extLst>
                </p14:cNvPr>
                <p14:cNvContentPartPr/>
                <p14:nvPr/>
              </p14:nvContentPartPr>
              <p14:xfrm>
                <a:off x="6325101" y="1363556"/>
                <a:ext cx="150840" cy="66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8F9F94C-7861-2D86-FE42-B31F9488BB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16461" y="1354556"/>
                  <a:ext cx="168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CE087F1-8EA4-BFC7-5248-1E3C8F4817BC}"/>
                    </a:ext>
                  </a:extLst>
                </p14:cNvPr>
                <p14:cNvContentPartPr/>
                <p14:nvPr/>
              </p14:nvContentPartPr>
              <p14:xfrm>
                <a:off x="6445341" y="1234316"/>
                <a:ext cx="103680" cy="156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CE087F1-8EA4-BFC7-5248-1E3C8F4817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36701" y="1225676"/>
                  <a:ext cx="121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F7486A0-B07C-62A3-BF88-F5A0297BDDCD}"/>
                    </a:ext>
                  </a:extLst>
                </p14:cNvPr>
                <p14:cNvContentPartPr/>
                <p14:nvPr/>
              </p14:nvContentPartPr>
              <p14:xfrm>
                <a:off x="6587541" y="1192916"/>
                <a:ext cx="42840" cy="43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F7486A0-B07C-62A3-BF88-F5A0297BDD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78901" y="1184276"/>
                  <a:ext cx="60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B372111-2130-A7C7-4D67-60E6571266E1}"/>
                    </a:ext>
                  </a:extLst>
                </p14:cNvPr>
                <p14:cNvContentPartPr/>
                <p14:nvPr/>
              </p14:nvContentPartPr>
              <p14:xfrm>
                <a:off x="6567021" y="1245836"/>
                <a:ext cx="142560" cy="1303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B372111-2130-A7C7-4D67-60E6571266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58381" y="1237196"/>
                  <a:ext cx="160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4542CEC-DAFD-BBA4-B3DB-0B5B4C95C2CE}"/>
                    </a:ext>
                  </a:extLst>
                </p14:cNvPr>
                <p14:cNvContentPartPr/>
                <p14:nvPr/>
              </p14:nvContentPartPr>
              <p14:xfrm>
                <a:off x="6640101" y="1393796"/>
                <a:ext cx="115560" cy="493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4542CEC-DAFD-BBA4-B3DB-0B5B4C95C2C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31101" y="1385156"/>
                  <a:ext cx="133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6C5469E-0EB4-AA5E-2EE6-0468F6526A9C}"/>
                    </a:ext>
                  </a:extLst>
                </p14:cNvPr>
                <p14:cNvContentPartPr/>
                <p14:nvPr/>
              </p14:nvContentPartPr>
              <p14:xfrm>
                <a:off x="6706341" y="1195796"/>
                <a:ext cx="145440" cy="154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6C5469E-0EB4-AA5E-2EE6-0468F6526A9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7341" y="1187156"/>
                  <a:ext cx="163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F1B9E2-5732-5663-D35E-E84C20F90AB6}"/>
                    </a:ext>
                  </a:extLst>
                </p14:cNvPr>
                <p14:cNvContentPartPr/>
                <p14:nvPr/>
              </p14:nvContentPartPr>
              <p14:xfrm>
                <a:off x="6805341" y="1357436"/>
                <a:ext cx="167400" cy="90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F1B9E2-5732-5663-D35E-E84C20F90AB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96341" y="1348796"/>
                  <a:ext cx="185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00BF476-7420-635D-8770-376684DD2A0F}"/>
                    </a:ext>
                  </a:extLst>
                </p14:cNvPr>
                <p14:cNvContentPartPr/>
                <p14:nvPr/>
              </p14:nvContentPartPr>
              <p14:xfrm>
                <a:off x="6932061" y="1205876"/>
                <a:ext cx="225000" cy="133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00BF476-7420-635D-8770-376684DD2A0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23061" y="1196876"/>
                  <a:ext cx="24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70F75BD-31F1-D647-9956-103579EE0274}"/>
                    </a:ext>
                  </a:extLst>
                </p14:cNvPr>
                <p14:cNvContentPartPr/>
                <p14:nvPr/>
              </p14:nvContentPartPr>
              <p14:xfrm>
                <a:off x="7033941" y="1358516"/>
                <a:ext cx="127440" cy="95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70F75BD-31F1-D647-9956-103579EE027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24941" y="1349516"/>
                  <a:ext cx="14508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9902609-F3DA-F1F6-18C2-3F36CFD8281B}"/>
              </a:ext>
            </a:extLst>
          </p:cNvPr>
          <p:cNvGrpSpPr/>
          <p:nvPr/>
        </p:nvGrpSpPr>
        <p:grpSpPr>
          <a:xfrm>
            <a:off x="7314741" y="1138196"/>
            <a:ext cx="541800" cy="313920"/>
            <a:chOff x="7314741" y="1138196"/>
            <a:chExt cx="5418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C5003E1-4E31-61CE-0AEB-359394F191DD}"/>
                    </a:ext>
                  </a:extLst>
                </p14:cNvPr>
                <p14:cNvContentPartPr/>
                <p14:nvPr/>
              </p14:nvContentPartPr>
              <p14:xfrm>
                <a:off x="7314741" y="1138196"/>
                <a:ext cx="163800" cy="161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C5003E1-4E31-61CE-0AEB-359394F191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05741" y="1129196"/>
                  <a:ext cx="1814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4761956-3B3B-DAC3-5537-8D52C3FEE457}"/>
                    </a:ext>
                  </a:extLst>
                </p14:cNvPr>
                <p14:cNvContentPartPr/>
                <p14:nvPr/>
              </p14:nvContentPartPr>
              <p14:xfrm>
                <a:off x="7335981" y="1340516"/>
                <a:ext cx="171000" cy="79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4761956-3B3B-DAC3-5537-8D52C3FEE45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27341" y="1331516"/>
                  <a:ext cx="188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C0980E0-C393-B5E9-87FA-EDFF84273A83}"/>
                    </a:ext>
                  </a:extLst>
                </p14:cNvPr>
                <p14:cNvContentPartPr/>
                <p14:nvPr/>
              </p14:nvContentPartPr>
              <p14:xfrm>
                <a:off x="7481421" y="1150436"/>
                <a:ext cx="141480" cy="352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C0980E0-C393-B5E9-87FA-EDFF84273A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72781" y="1141436"/>
                  <a:ext cx="159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B3EE47D-4D96-79E0-253E-69EC25CAAE89}"/>
                    </a:ext>
                  </a:extLst>
                </p14:cNvPr>
                <p14:cNvContentPartPr/>
                <p14:nvPr/>
              </p14:nvContentPartPr>
              <p14:xfrm>
                <a:off x="7472421" y="1246916"/>
                <a:ext cx="156240" cy="60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B3EE47D-4D96-79E0-253E-69EC25CAAE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463421" y="1237916"/>
                  <a:ext cx="173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9DE7CE0-692F-66C5-B2D1-4B968F481EA7}"/>
                    </a:ext>
                  </a:extLst>
                </p14:cNvPr>
                <p14:cNvContentPartPr/>
                <p14:nvPr/>
              </p14:nvContentPartPr>
              <p14:xfrm>
                <a:off x="7548021" y="1335476"/>
                <a:ext cx="186840" cy="1166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9DE7CE0-692F-66C5-B2D1-4B968F481EA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39021" y="1326476"/>
                  <a:ext cx="204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A1F12CA-29DE-02ED-A545-C7AC85634286}"/>
                    </a:ext>
                  </a:extLst>
                </p14:cNvPr>
                <p14:cNvContentPartPr/>
                <p14:nvPr/>
              </p14:nvContentPartPr>
              <p14:xfrm>
                <a:off x="7846461" y="1393796"/>
                <a:ext cx="10080" cy="140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A1F12CA-29DE-02ED-A545-C7AC856342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37821" y="1385156"/>
                  <a:ext cx="2772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E19327D7-87D5-E123-CF4A-5447233A52A9}"/>
                  </a:ext>
                </a:extLst>
              </p14:cNvPr>
              <p14:cNvContentPartPr/>
              <p14:nvPr/>
            </p14:nvContentPartPr>
            <p14:xfrm>
              <a:off x="6456501" y="2114516"/>
              <a:ext cx="1595160" cy="446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E19327D7-87D5-E123-CF4A-5447233A52A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447501" y="2105876"/>
                <a:ext cx="1612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2A98EF33-FA7A-1A5C-0E5E-9E0612ADE591}"/>
                  </a:ext>
                </a:extLst>
              </p14:cNvPr>
              <p14:cNvContentPartPr/>
              <p14:nvPr/>
            </p14:nvContentPartPr>
            <p14:xfrm>
              <a:off x="972261" y="2415836"/>
              <a:ext cx="1452960" cy="309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2A98EF33-FA7A-1A5C-0E5E-9E0612ADE59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63261" y="2406836"/>
                <a:ext cx="1470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CC778BF0-ADA8-6BD3-24B5-C2666F8F967C}"/>
                  </a:ext>
                </a:extLst>
              </p14:cNvPr>
              <p14:cNvContentPartPr/>
              <p14:nvPr/>
            </p14:nvContentPartPr>
            <p14:xfrm>
              <a:off x="3445821" y="5118356"/>
              <a:ext cx="1850040" cy="637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CC778BF0-ADA8-6BD3-24B5-C2666F8F967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36821" y="5109716"/>
                <a:ext cx="18676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10248" name="잉크 10247">
                <a:extLst>
                  <a:ext uri="{FF2B5EF4-FFF2-40B4-BE49-F238E27FC236}">
                    <a16:creationId xmlns:a16="http://schemas.microsoft.com/office/drawing/2014/main" id="{AC6A864D-9C18-DA48-DE93-116A104D9422}"/>
                  </a:ext>
                </a:extLst>
              </p14:cNvPr>
              <p14:cNvContentPartPr/>
              <p14:nvPr/>
            </p14:nvContentPartPr>
            <p14:xfrm>
              <a:off x="3300741" y="3162116"/>
              <a:ext cx="217080" cy="262440"/>
            </p14:xfrm>
          </p:contentPart>
        </mc:Choice>
        <mc:Fallback>
          <p:pic>
            <p:nvPicPr>
              <p:cNvPr id="10248" name="잉크 10247">
                <a:extLst>
                  <a:ext uri="{FF2B5EF4-FFF2-40B4-BE49-F238E27FC236}">
                    <a16:creationId xmlns:a16="http://schemas.microsoft.com/office/drawing/2014/main" id="{AC6A864D-9C18-DA48-DE93-116A104D942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292101" y="3153116"/>
                <a:ext cx="234720" cy="28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50" name="그룹 10249">
            <a:extLst>
              <a:ext uri="{FF2B5EF4-FFF2-40B4-BE49-F238E27FC236}">
                <a16:creationId xmlns:a16="http://schemas.microsoft.com/office/drawing/2014/main" id="{664E349B-BD9E-846B-EE71-AE91A5B1AEDF}"/>
              </a:ext>
            </a:extLst>
          </p:cNvPr>
          <p:cNvGrpSpPr/>
          <p:nvPr/>
        </p:nvGrpSpPr>
        <p:grpSpPr>
          <a:xfrm>
            <a:off x="5367861" y="3189476"/>
            <a:ext cx="1617120" cy="279720"/>
            <a:chOff x="5367861" y="3189476"/>
            <a:chExt cx="1617120" cy="27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86D1E9F-2E18-DBC9-5B5C-293A6050363E}"/>
                    </a:ext>
                  </a:extLst>
                </p14:cNvPr>
                <p14:cNvContentPartPr/>
                <p14:nvPr/>
              </p14:nvContentPartPr>
              <p14:xfrm>
                <a:off x="5367861" y="3285236"/>
                <a:ext cx="176760" cy="298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86D1E9F-2E18-DBC9-5B5C-293A6050363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58861" y="3276236"/>
                  <a:ext cx="194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B529598-582B-25DA-4E3B-155CC642C3E3}"/>
                    </a:ext>
                  </a:extLst>
                </p14:cNvPr>
                <p14:cNvContentPartPr/>
                <p14:nvPr/>
              </p14:nvContentPartPr>
              <p14:xfrm>
                <a:off x="5476221" y="3235556"/>
                <a:ext cx="90720" cy="139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B529598-582B-25DA-4E3B-155CC642C3E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67221" y="3226916"/>
                  <a:ext cx="108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0E82A67-0B42-32F4-8A8B-94C8F8C8439F}"/>
                    </a:ext>
                  </a:extLst>
                </p14:cNvPr>
                <p14:cNvContentPartPr/>
                <p14:nvPr/>
              </p14:nvContentPartPr>
              <p14:xfrm>
                <a:off x="5631021" y="3189476"/>
                <a:ext cx="134640" cy="1242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0E82A67-0B42-32F4-8A8B-94C8F8C843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22381" y="3180476"/>
                  <a:ext cx="152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4B5265C-B5E5-A92C-0217-0A7670EB803F}"/>
                    </a:ext>
                  </a:extLst>
                </p14:cNvPr>
                <p14:cNvContentPartPr/>
                <p14:nvPr/>
              </p14:nvContentPartPr>
              <p14:xfrm>
                <a:off x="5708061" y="3215756"/>
                <a:ext cx="83160" cy="1112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4B5265C-B5E5-A92C-0217-0A7670EB803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99061" y="3207116"/>
                  <a:ext cx="100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6A48594-C3BD-C9C9-73DC-1A22CB6B82EA}"/>
                    </a:ext>
                  </a:extLst>
                </p14:cNvPr>
                <p14:cNvContentPartPr/>
                <p14:nvPr/>
              </p14:nvContentPartPr>
              <p14:xfrm>
                <a:off x="5750541" y="3227276"/>
                <a:ext cx="150840" cy="179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6A48594-C3BD-C9C9-73DC-1A22CB6B82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41901" y="3218276"/>
                  <a:ext cx="168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B94ABB6-1762-F9B4-A44D-4E0C9B2FBD60}"/>
                    </a:ext>
                  </a:extLst>
                </p14:cNvPr>
                <p14:cNvContentPartPr/>
                <p14:nvPr/>
              </p14:nvContentPartPr>
              <p14:xfrm>
                <a:off x="5846301" y="3249236"/>
                <a:ext cx="127080" cy="124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B94ABB6-1762-F9B4-A44D-4E0C9B2FBD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37301" y="3240596"/>
                  <a:ext cx="144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C6AEE8F-6E07-FB5B-E791-BC137A793EC8}"/>
                    </a:ext>
                  </a:extLst>
                </p14:cNvPr>
                <p14:cNvContentPartPr/>
                <p14:nvPr/>
              </p14:nvContentPartPr>
              <p14:xfrm>
                <a:off x="5977701" y="3278756"/>
                <a:ext cx="72000" cy="82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C6AEE8F-6E07-FB5B-E791-BC137A793EC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68701" y="3270116"/>
                  <a:ext cx="89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9AB9DB4-289D-5045-1F60-740CF73A1DC9}"/>
                    </a:ext>
                  </a:extLst>
                </p14:cNvPr>
                <p14:cNvContentPartPr/>
                <p14:nvPr/>
              </p14:nvContentPartPr>
              <p14:xfrm>
                <a:off x="6025581" y="3227996"/>
                <a:ext cx="115560" cy="1044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9AB9DB4-289D-5045-1F60-740CF73A1D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16581" y="3218996"/>
                  <a:ext cx="133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924C326-247B-287D-E1DA-7F83572A91CB}"/>
                    </a:ext>
                  </a:extLst>
                </p14:cNvPr>
                <p14:cNvContentPartPr/>
                <p14:nvPr/>
              </p14:nvContentPartPr>
              <p14:xfrm>
                <a:off x="6103341" y="3224756"/>
                <a:ext cx="102960" cy="1447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924C326-247B-287D-E1DA-7F83572A91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094341" y="3216116"/>
                  <a:ext cx="120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1791F26-9A18-FC99-1ACE-28A870A786E7}"/>
                    </a:ext>
                  </a:extLst>
                </p14:cNvPr>
                <p14:cNvContentPartPr/>
                <p14:nvPr/>
              </p14:nvContentPartPr>
              <p14:xfrm>
                <a:off x="6191181" y="3201716"/>
                <a:ext cx="50760" cy="12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1791F26-9A18-FC99-1ACE-28A870A786E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182181" y="3193076"/>
                  <a:ext cx="68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4D62771-DD6E-AEB2-44A2-55E81473388C}"/>
                    </a:ext>
                  </a:extLst>
                </p14:cNvPr>
                <p14:cNvContentPartPr/>
                <p14:nvPr/>
              </p14:nvContentPartPr>
              <p14:xfrm>
                <a:off x="6174621" y="3249596"/>
                <a:ext cx="113040" cy="128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4D62771-DD6E-AEB2-44A2-55E8147338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65981" y="3240956"/>
                  <a:ext cx="130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4D77672-9873-96DF-D046-37AC91578004}"/>
                    </a:ext>
                  </a:extLst>
                </p14:cNvPr>
                <p14:cNvContentPartPr/>
                <p14:nvPr/>
              </p14:nvContentPartPr>
              <p14:xfrm>
                <a:off x="6287301" y="3236276"/>
                <a:ext cx="115200" cy="961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4D77672-9873-96DF-D046-37AC915780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78661" y="3227276"/>
                  <a:ext cx="132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E680C56-3AB4-C9ED-81AF-B6761B5FA044}"/>
                    </a:ext>
                  </a:extLst>
                </p14:cNvPr>
                <p14:cNvContentPartPr/>
                <p14:nvPr/>
              </p14:nvContentPartPr>
              <p14:xfrm>
                <a:off x="6410061" y="3262916"/>
                <a:ext cx="70200" cy="58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E680C56-3AB4-C9ED-81AF-B6761B5FA04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01061" y="3254276"/>
                  <a:ext cx="87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044676B-0DDF-18F1-AA41-535918E601A5}"/>
                    </a:ext>
                  </a:extLst>
                </p14:cNvPr>
                <p14:cNvContentPartPr/>
                <p14:nvPr/>
              </p14:nvContentPartPr>
              <p14:xfrm>
                <a:off x="6398901" y="3358316"/>
                <a:ext cx="75600" cy="396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044676B-0DDF-18F1-AA41-535918E601A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90261" y="3349316"/>
                  <a:ext cx="93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240" name="잉크 10239">
                  <a:extLst>
                    <a:ext uri="{FF2B5EF4-FFF2-40B4-BE49-F238E27FC236}">
                      <a16:creationId xmlns:a16="http://schemas.microsoft.com/office/drawing/2014/main" id="{49617A02-7C1F-DB7A-3058-45C90159E930}"/>
                    </a:ext>
                  </a:extLst>
                </p14:cNvPr>
                <p14:cNvContentPartPr/>
                <p14:nvPr/>
              </p14:nvContentPartPr>
              <p14:xfrm>
                <a:off x="6596181" y="3230516"/>
                <a:ext cx="77760" cy="30240"/>
              </p14:xfrm>
            </p:contentPart>
          </mc:Choice>
          <mc:Fallback>
            <p:pic>
              <p:nvPicPr>
                <p:cNvPr id="10240" name="잉크 10239">
                  <a:extLst>
                    <a:ext uri="{FF2B5EF4-FFF2-40B4-BE49-F238E27FC236}">
                      <a16:creationId xmlns:a16="http://schemas.microsoft.com/office/drawing/2014/main" id="{49617A02-7C1F-DB7A-3058-45C90159E93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87541" y="3221516"/>
                  <a:ext cx="95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241" name="잉크 10240">
                  <a:extLst>
                    <a:ext uri="{FF2B5EF4-FFF2-40B4-BE49-F238E27FC236}">
                      <a16:creationId xmlns:a16="http://schemas.microsoft.com/office/drawing/2014/main" id="{69BC7CBA-27DC-22B8-0B82-6F1010B9D52E}"/>
                    </a:ext>
                  </a:extLst>
                </p14:cNvPr>
                <p14:cNvContentPartPr/>
                <p14:nvPr/>
              </p14:nvContentPartPr>
              <p14:xfrm>
                <a:off x="6573861" y="3280196"/>
                <a:ext cx="133920" cy="53280"/>
              </p14:xfrm>
            </p:contentPart>
          </mc:Choice>
          <mc:Fallback>
            <p:pic>
              <p:nvPicPr>
                <p:cNvPr id="10241" name="잉크 10240">
                  <a:extLst>
                    <a:ext uri="{FF2B5EF4-FFF2-40B4-BE49-F238E27FC236}">
                      <a16:creationId xmlns:a16="http://schemas.microsoft.com/office/drawing/2014/main" id="{69BC7CBA-27DC-22B8-0B82-6F1010B9D5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65221" y="3271556"/>
                  <a:ext cx="15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243" name="잉크 10242">
                  <a:extLst>
                    <a:ext uri="{FF2B5EF4-FFF2-40B4-BE49-F238E27FC236}">
                      <a16:creationId xmlns:a16="http://schemas.microsoft.com/office/drawing/2014/main" id="{98927D67-7E64-86C0-0762-0114A419FE1B}"/>
                    </a:ext>
                  </a:extLst>
                </p14:cNvPr>
                <p14:cNvContentPartPr/>
                <p14:nvPr/>
              </p14:nvContentPartPr>
              <p14:xfrm>
                <a:off x="6626781" y="3228356"/>
                <a:ext cx="196920" cy="189360"/>
              </p14:xfrm>
            </p:contentPart>
          </mc:Choice>
          <mc:Fallback>
            <p:pic>
              <p:nvPicPr>
                <p:cNvPr id="10243" name="잉크 10242">
                  <a:extLst>
                    <a:ext uri="{FF2B5EF4-FFF2-40B4-BE49-F238E27FC236}">
                      <a16:creationId xmlns:a16="http://schemas.microsoft.com/office/drawing/2014/main" id="{98927D67-7E64-86C0-0762-0114A419FE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18141" y="3219716"/>
                  <a:ext cx="214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244" name="잉크 10243">
                  <a:extLst>
                    <a:ext uri="{FF2B5EF4-FFF2-40B4-BE49-F238E27FC236}">
                      <a16:creationId xmlns:a16="http://schemas.microsoft.com/office/drawing/2014/main" id="{A5D78F60-220C-A37B-52D9-CB110B22589F}"/>
                    </a:ext>
                  </a:extLst>
                </p14:cNvPr>
                <p14:cNvContentPartPr/>
                <p14:nvPr/>
              </p14:nvContentPartPr>
              <p14:xfrm>
                <a:off x="6728301" y="3270836"/>
                <a:ext cx="106200" cy="71280"/>
              </p14:xfrm>
            </p:contentPart>
          </mc:Choice>
          <mc:Fallback>
            <p:pic>
              <p:nvPicPr>
                <p:cNvPr id="10244" name="잉크 10243">
                  <a:extLst>
                    <a:ext uri="{FF2B5EF4-FFF2-40B4-BE49-F238E27FC236}">
                      <a16:creationId xmlns:a16="http://schemas.microsoft.com/office/drawing/2014/main" id="{A5D78F60-220C-A37B-52D9-CB110B22589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719301" y="3261836"/>
                  <a:ext cx="123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245" name="잉크 10244">
                  <a:extLst>
                    <a:ext uri="{FF2B5EF4-FFF2-40B4-BE49-F238E27FC236}">
                      <a16:creationId xmlns:a16="http://schemas.microsoft.com/office/drawing/2014/main" id="{063B1255-5FF1-5B2C-5009-597BB2B0F330}"/>
                    </a:ext>
                  </a:extLst>
                </p14:cNvPr>
                <p14:cNvContentPartPr/>
                <p14:nvPr/>
              </p14:nvContentPartPr>
              <p14:xfrm>
                <a:off x="6753141" y="3358316"/>
                <a:ext cx="183960" cy="102240"/>
              </p14:xfrm>
            </p:contentPart>
          </mc:Choice>
          <mc:Fallback>
            <p:pic>
              <p:nvPicPr>
                <p:cNvPr id="10245" name="잉크 10244">
                  <a:extLst>
                    <a:ext uri="{FF2B5EF4-FFF2-40B4-BE49-F238E27FC236}">
                      <a16:creationId xmlns:a16="http://schemas.microsoft.com/office/drawing/2014/main" id="{063B1255-5FF1-5B2C-5009-597BB2B0F33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44141" y="3349676"/>
                  <a:ext cx="20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246" name="잉크 10245">
                  <a:extLst>
                    <a:ext uri="{FF2B5EF4-FFF2-40B4-BE49-F238E27FC236}">
                      <a16:creationId xmlns:a16="http://schemas.microsoft.com/office/drawing/2014/main" id="{BCF7770D-5827-BF6F-6519-95ACBD7D8DF6}"/>
                    </a:ext>
                  </a:extLst>
                </p14:cNvPr>
                <p14:cNvContentPartPr/>
                <p14:nvPr/>
              </p14:nvContentPartPr>
              <p14:xfrm>
                <a:off x="6977421" y="3458036"/>
                <a:ext cx="7560" cy="11160"/>
              </p14:xfrm>
            </p:contentPart>
          </mc:Choice>
          <mc:Fallback>
            <p:pic>
              <p:nvPicPr>
                <p:cNvPr id="10246" name="잉크 10245">
                  <a:extLst>
                    <a:ext uri="{FF2B5EF4-FFF2-40B4-BE49-F238E27FC236}">
                      <a16:creationId xmlns:a16="http://schemas.microsoft.com/office/drawing/2014/main" id="{BCF7770D-5827-BF6F-6519-95ACBD7D8DF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68421" y="3449396"/>
                  <a:ext cx="25200" cy="2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0251" name="잉크 10250">
                <a:extLst>
                  <a:ext uri="{FF2B5EF4-FFF2-40B4-BE49-F238E27FC236}">
                    <a16:creationId xmlns:a16="http://schemas.microsoft.com/office/drawing/2014/main" id="{992E50FD-7DD8-F9D4-32A3-EA505C80F405}"/>
                  </a:ext>
                </a:extLst>
              </p14:cNvPr>
              <p14:cNvContentPartPr/>
              <p14:nvPr/>
            </p14:nvContentPartPr>
            <p14:xfrm>
              <a:off x="5064381" y="3199556"/>
              <a:ext cx="205200" cy="240840"/>
            </p14:xfrm>
          </p:contentPart>
        </mc:Choice>
        <mc:Fallback>
          <p:pic>
            <p:nvPicPr>
              <p:cNvPr id="10251" name="잉크 10250">
                <a:extLst>
                  <a:ext uri="{FF2B5EF4-FFF2-40B4-BE49-F238E27FC236}">
                    <a16:creationId xmlns:a16="http://schemas.microsoft.com/office/drawing/2014/main" id="{992E50FD-7DD8-F9D4-32A3-EA505C80F40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55741" y="3190556"/>
                <a:ext cx="222840" cy="25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65" name="그룹 10264">
            <a:extLst>
              <a:ext uri="{FF2B5EF4-FFF2-40B4-BE49-F238E27FC236}">
                <a16:creationId xmlns:a16="http://schemas.microsoft.com/office/drawing/2014/main" id="{66A150C4-E147-2DA7-40AE-873DC3C9548D}"/>
              </a:ext>
            </a:extLst>
          </p:cNvPr>
          <p:cNvGrpSpPr/>
          <p:nvPr/>
        </p:nvGrpSpPr>
        <p:grpSpPr>
          <a:xfrm>
            <a:off x="4909581" y="2358087"/>
            <a:ext cx="302400" cy="841320"/>
            <a:chOff x="4909581" y="2358087"/>
            <a:chExt cx="302400" cy="84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59" name="잉크 10258">
                  <a:extLst>
                    <a:ext uri="{FF2B5EF4-FFF2-40B4-BE49-F238E27FC236}">
                      <a16:creationId xmlns:a16="http://schemas.microsoft.com/office/drawing/2014/main" id="{5F14B1CC-B3A8-45E4-96B1-C908E4BC2F4B}"/>
                    </a:ext>
                  </a:extLst>
                </p14:cNvPr>
                <p14:cNvContentPartPr/>
                <p14:nvPr/>
              </p14:nvContentPartPr>
              <p14:xfrm>
                <a:off x="5124501" y="2728527"/>
                <a:ext cx="87480" cy="470880"/>
              </p14:xfrm>
            </p:contentPart>
          </mc:Choice>
          <mc:Fallback>
            <p:pic>
              <p:nvPicPr>
                <p:cNvPr id="10259" name="잉크 10258">
                  <a:extLst>
                    <a:ext uri="{FF2B5EF4-FFF2-40B4-BE49-F238E27FC236}">
                      <a16:creationId xmlns:a16="http://schemas.microsoft.com/office/drawing/2014/main" id="{5F14B1CC-B3A8-45E4-96B1-C908E4BC2F4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15861" y="2719527"/>
                  <a:ext cx="105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260" name="잉크 10259">
                  <a:extLst>
                    <a:ext uri="{FF2B5EF4-FFF2-40B4-BE49-F238E27FC236}">
                      <a16:creationId xmlns:a16="http://schemas.microsoft.com/office/drawing/2014/main" id="{5D39FC2E-F53A-13F8-663D-27787CCC2760}"/>
                    </a:ext>
                  </a:extLst>
                </p14:cNvPr>
                <p14:cNvContentPartPr/>
                <p14:nvPr/>
              </p14:nvContentPartPr>
              <p14:xfrm>
                <a:off x="5043861" y="2645007"/>
                <a:ext cx="134280" cy="99360"/>
              </p14:xfrm>
            </p:contentPart>
          </mc:Choice>
          <mc:Fallback>
            <p:pic>
              <p:nvPicPr>
                <p:cNvPr id="10260" name="잉크 10259">
                  <a:extLst>
                    <a:ext uri="{FF2B5EF4-FFF2-40B4-BE49-F238E27FC236}">
                      <a16:creationId xmlns:a16="http://schemas.microsoft.com/office/drawing/2014/main" id="{5D39FC2E-F53A-13F8-663D-27787CCC27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034861" y="2636007"/>
                  <a:ext cx="151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261" name="잉크 10260">
                  <a:extLst>
                    <a:ext uri="{FF2B5EF4-FFF2-40B4-BE49-F238E27FC236}">
                      <a16:creationId xmlns:a16="http://schemas.microsoft.com/office/drawing/2014/main" id="{CECEDE8B-61FE-EECF-B925-3F10310D2568}"/>
                    </a:ext>
                  </a:extLst>
                </p14:cNvPr>
                <p14:cNvContentPartPr/>
                <p14:nvPr/>
              </p14:nvContentPartPr>
              <p14:xfrm>
                <a:off x="4909581" y="2377167"/>
                <a:ext cx="82800" cy="50040"/>
              </p14:xfrm>
            </p:contentPart>
          </mc:Choice>
          <mc:Fallback>
            <p:pic>
              <p:nvPicPr>
                <p:cNvPr id="10261" name="잉크 10260">
                  <a:extLst>
                    <a:ext uri="{FF2B5EF4-FFF2-40B4-BE49-F238E27FC236}">
                      <a16:creationId xmlns:a16="http://schemas.microsoft.com/office/drawing/2014/main" id="{CECEDE8B-61FE-EECF-B925-3F10310D256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00581" y="2368527"/>
                  <a:ext cx="100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62" name="잉크 10261">
                  <a:extLst>
                    <a:ext uri="{FF2B5EF4-FFF2-40B4-BE49-F238E27FC236}">
                      <a16:creationId xmlns:a16="http://schemas.microsoft.com/office/drawing/2014/main" id="{124D87D6-7EA4-14B5-8371-93B0925054B3}"/>
                    </a:ext>
                  </a:extLst>
                </p14:cNvPr>
                <p14:cNvContentPartPr/>
                <p14:nvPr/>
              </p14:nvContentPartPr>
              <p14:xfrm>
                <a:off x="4986981" y="2358087"/>
                <a:ext cx="60840" cy="83520"/>
              </p14:xfrm>
            </p:contentPart>
          </mc:Choice>
          <mc:Fallback>
            <p:pic>
              <p:nvPicPr>
                <p:cNvPr id="10262" name="잉크 10261">
                  <a:extLst>
                    <a:ext uri="{FF2B5EF4-FFF2-40B4-BE49-F238E27FC236}">
                      <a16:creationId xmlns:a16="http://schemas.microsoft.com/office/drawing/2014/main" id="{124D87D6-7EA4-14B5-8371-93B0925054B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78341" y="2349447"/>
                  <a:ext cx="78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263" name="잉크 10262">
                  <a:extLst>
                    <a:ext uri="{FF2B5EF4-FFF2-40B4-BE49-F238E27FC236}">
                      <a16:creationId xmlns:a16="http://schemas.microsoft.com/office/drawing/2014/main" id="{9AB5D4A3-C172-0FD2-190F-7AD032725F83}"/>
                    </a:ext>
                  </a:extLst>
                </p14:cNvPr>
                <p14:cNvContentPartPr/>
                <p14:nvPr/>
              </p14:nvContentPartPr>
              <p14:xfrm>
                <a:off x="4969701" y="2422527"/>
                <a:ext cx="93960" cy="40320"/>
              </p14:xfrm>
            </p:contentPart>
          </mc:Choice>
          <mc:Fallback>
            <p:pic>
              <p:nvPicPr>
                <p:cNvPr id="10263" name="잉크 10262">
                  <a:extLst>
                    <a:ext uri="{FF2B5EF4-FFF2-40B4-BE49-F238E27FC236}">
                      <a16:creationId xmlns:a16="http://schemas.microsoft.com/office/drawing/2014/main" id="{9AB5D4A3-C172-0FD2-190F-7AD032725F8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60701" y="2413527"/>
                  <a:ext cx="111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264" name="잉크 10263">
                  <a:extLst>
                    <a:ext uri="{FF2B5EF4-FFF2-40B4-BE49-F238E27FC236}">
                      <a16:creationId xmlns:a16="http://schemas.microsoft.com/office/drawing/2014/main" id="{1335B2A3-FA41-2C4F-67BE-6D647A4C35DC}"/>
                    </a:ext>
                  </a:extLst>
                </p14:cNvPr>
                <p14:cNvContentPartPr/>
                <p14:nvPr/>
              </p14:nvContentPartPr>
              <p14:xfrm>
                <a:off x="5015421" y="2475447"/>
                <a:ext cx="95400" cy="103320"/>
              </p14:xfrm>
            </p:contentPart>
          </mc:Choice>
          <mc:Fallback>
            <p:pic>
              <p:nvPicPr>
                <p:cNvPr id="10264" name="잉크 10263">
                  <a:extLst>
                    <a:ext uri="{FF2B5EF4-FFF2-40B4-BE49-F238E27FC236}">
                      <a16:creationId xmlns:a16="http://schemas.microsoft.com/office/drawing/2014/main" id="{1335B2A3-FA41-2C4F-67BE-6D647A4C35D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06421" y="2466447"/>
                  <a:ext cx="1130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8" name="그룹 10287">
            <a:extLst>
              <a:ext uri="{FF2B5EF4-FFF2-40B4-BE49-F238E27FC236}">
                <a16:creationId xmlns:a16="http://schemas.microsoft.com/office/drawing/2014/main" id="{3997B4B4-FE92-21B7-57DB-26281EFC504C}"/>
              </a:ext>
            </a:extLst>
          </p:cNvPr>
          <p:cNvGrpSpPr/>
          <p:nvPr/>
        </p:nvGrpSpPr>
        <p:grpSpPr>
          <a:xfrm>
            <a:off x="3379221" y="2669847"/>
            <a:ext cx="810720" cy="624960"/>
            <a:chOff x="3379221" y="2669847"/>
            <a:chExt cx="810720" cy="62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252" name="잉크 10251">
                  <a:extLst>
                    <a:ext uri="{FF2B5EF4-FFF2-40B4-BE49-F238E27FC236}">
                      <a16:creationId xmlns:a16="http://schemas.microsoft.com/office/drawing/2014/main" id="{C2A397E6-5D92-1BE7-4CC5-C08166B8E550}"/>
                    </a:ext>
                  </a:extLst>
                </p14:cNvPr>
                <p14:cNvContentPartPr/>
                <p14:nvPr/>
              </p14:nvContentPartPr>
              <p14:xfrm>
                <a:off x="3419181" y="2969876"/>
                <a:ext cx="45720" cy="171720"/>
              </p14:xfrm>
            </p:contentPart>
          </mc:Choice>
          <mc:Fallback>
            <p:pic>
              <p:nvPicPr>
                <p:cNvPr id="10252" name="잉크 10251">
                  <a:extLst>
                    <a:ext uri="{FF2B5EF4-FFF2-40B4-BE49-F238E27FC236}">
                      <a16:creationId xmlns:a16="http://schemas.microsoft.com/office/drawing/2014/main" id="{C2A397E6-5D92-1BE7-4CC5-C08166B8E55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410181" y="2961236"/>
                  <a:ext cx="63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253" name="잉크 10252">
                  <a:extLst>
                    <a:ext uri="{FF2B5EF4-FFF2-40B4-BE49-F238E27FC236}">
                      <a16:creationId xmlns:a16="http://schemas.microsoft.com/office/drawing/2014/main" id="{F2693E97-D17E-27F8-FE87-9885C105DE26}"/>
                    </a:ext>
                  </a:extLst>
                </p14:cNvPr>
                <p14:cNvContentPartPr/>
                <p14:nvPr/>
              </p14:nvContentPartPr>
              <p14:xfrm>
                <a:off x="3379221" y="2910836"/>
                <a:ext cx="151200" cy="87120"/>
              </p14:xfrm>
            </p:contentPart>
          </mc:Choice>
          <mc:Fallback>
            <p:pic>
              <p:nvPicPr>
                <p:cNvPr id="10253" name="잉크 10252">
                  <a:extLst>
                    <a:ext uri="{FF2B5EF4-FFF2-40B4-BE49-F238E27FC236}">
                      <a16:creationId xmlns:a16="http://schemas.microsoft.com/office/drawing/2014/main" id="{F2693E97-D17E-27F8-FE87-9885C105DE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370581" y="2902196"/>
                  <a:ext cx="168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255" name="잉크 10254">
                  <a:extLst>
                    <a:ext uri="{FF2B5EF4-FFF2-40B4-BE49-F238E27FC236}">
                      <a16:creationId xmlns:a16="http://schemas.microsoft.com/office/drawing/2014/main" id="{3765F1B4-A4E1-3331-D135-5D0D65ACF1EE}"/>
                    </a:ext>
                  </a:extLst>
                </p14:cNvPr>
                <p14:cNvContentPartPr/>
                <p14:nvPr/>
              </p14:nvContentPartPr>
              <p14:xfrm>
                <a:off x="3463461" y="2691087"/>
                <a:ext cx="123120" cy="150840"/>
              </p14:xfrm>
            </p:contentPart>
          </mc:Choice>
          <mc:Fallback>
            <p:pic>
              <p:nvPicPr>
                <p:cNvPr id="10255" name="잉크 10254">
                  <a:extLst>
                    <a:ext uri="{FF2B5EF4-FFF2-40B4-BE49-F238E27FC236}">
                      <a16:creationId xmlns:a16="http://schemas.microsoft.com/office/drawing/2014/main" id="{3765F1B4-A4E1-3331-D135-5D0D65ACF1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54821" y="2682447"/>
                  <a:ext cx="140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256" name="잉크 10255">
                  <a:extLst>
                    <a:ext uri="{FF2B5EF4-FFF2-40B4-BE49-F238E27FC236}">
                      <a16:creationId xmlns:a16="http://schemas.microsoft.com/office/drawing/2014/main" id="{D92D21AC-C5CB-89BA-E43D-42515DDA6050}"/>
                    </a:ext>
                  </a:extLst>
                </p14:cNvPr>
                <p14:cNvContentPartPr/>
                <p14:nvPr/>
              </p14:nvContentPartPr>
              <p14:xfrm>
                <a:off x="3535821" y="2720247"/>
                <a:ext cx="44640" cy="102600"/>
              </p14:xfrm>
            </p:contentPart>
          </mc:Choice>
          <mc:Fallback>
            <p:pic>
              <p:nvPicPr>
                <p:cNvPr id="10256" name="잉크 10255">
                  <a:extLst>
                    <a:ext uri="{FF2B5EF4-FFF2-40B4-BE49-F238E27FC236}">
                      <a16:creationId xmlns:a16="http://schemas.microsoft.com/office/drawing/2014/main" id="{D92D21AC-C5CB-89BA-E43D-42515DDA605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27181" y="2711607"/>
                  <a:ext cx="62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257" name="잉크 10256">
                  <a:extLst>
                    <a:ext uri="{FF2B5EF4-FFF2-40B4-BE49-F238E27FC236}">
                      <a16:creationId xmlns:a16="http://schemas.microsoft.com/office/drawing/2014/main" id="{584B05F0-A044-C2BA-0088-DADED7B8607C}"/>
                    </a:ext>
                  </a:extLst>
                </p14:cNvPr>
                <p14:cNvContentPartPr/>
                <p14:nvPr/>
              </p14:nvContentPartPr>
              <p14:xfrm>
                <a:off x="3531861" y="2669847"/>
                <a:ext cx="149400" cy="90360"/>
              </p14:xfrm>
            </p:contentPart>
          </mc:Choice>
          <mc:Fallback>
            <p:pic>
              <p:nvPicPr>
                <p:cNvPr id="10257" name="잉크 10256">
                  <a:extLst>
                    <a:ext uri="{FF2B5EF4-FFF2-40B4-BE49-F238E27FC236}">
                      <a16:creationId xmlns:a16="http://schemas.microsoft.com/office/drawing/2014/main" id="{584B05F0-A044-C2BA-0088-DADED7B8607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23221" y="2660847"/>
                  <a:ext cx="167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258" name="잉크 10257">
                  <a:extLst>
                    <a:ext uri="{FF2B5EF4-FFF2-40B4-BE49-F238E27FC236}">
                      <a16:creationId xmlns:a16="http://schemas.microsoft.com/office/drawing/2014/main" id="{853F2CD9-0F97-EF26-115D-582E21BD2B65}"/>
                    </a:ext>
                  </a:extLst>
                </p14:cNvPr>
                <p14:cNvContentPartPr/>
                <p14:nvPr/>
              </p14:nvContentPartPr>
              <p14:xfrm>
                <a:off x="3625821" y="2787207"/>
                <a:ext cx="86400" cy="64800"/>
              </p14:xfrm>
            </p:contentPart>
          </mc:Choice>
          <mc:Fallback>
            <p:pic>
              <p:nvPicPr>
                <p:cNvPr id="10258" name="잉크 10257">
                  <a:extLst>
                    <a:ext uri="{FF2B5EF4-FFF2-40B4-BE49-F238E27FC236}">
                      <a16:creationId xmlns:a16="http://schemas.microsoft.com/office/drawing/2014/main" id="{853F2CD9-0F97-EF26-115D-582E21BD2B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16821" y="2778567"/>
                  <a:ext cx="104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267" name="잉크 10266">
                  <a:extLst>
                    <a:ext uri="{FF2B5EF4-FFF2-40B4-BE49-F238E27FC236}">
                      <a16:creationId xmlns:a16="http://schemas.microsoft.com/office/drawing/2014/main" id="{CD2E5FCA-5669-DD4F-AADF-C7CACF59BC0B}"/>
                    </a:ext>
                  </a:extLst>
                </p14:cNvPr>
                <p14:cNvContentPartPr/>
                <p14:nvPr/>
              </p14:nvContentPartPr>
              <p14:xfrm>
                <a:off x="3818781" y="3052316"/>
                <a:ext cx="14040" cy="94680"/>
              </p14:xfrm>
            </p:contentPart>
          </mc:Choice>
          <mc:Fallback>
            <p:pic>
              <p:nvPicPr>
                <p:cNvPr id="10267" name="잉크 10266">
                  <a:extLst>
                    <a:ext uri="{FF2B5EF4-FFF2-40B4-BE49-F238E27FC236}">
                      <a16:creationId xmlns:a16="http://schemas.microsoft.com/office/drawing/2014/main" id="{CD2E5FCA-5669-DD4F-AADF-C7CACF59BC0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10141" y="3043316"/>
                  <a:ext cx="31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68" name="잉크 10267">
                  <a:extLst>
                    <a:ext uri="{FF2B5EF4-FFF2-40B4-BE49-F238E27FC236}">
                      <a16:creationId xmlns:a16="http://schemas.microsoft.com/office/drawing/2014/main" id="{3473A166-5BEB-BA45-1E7C-17A0F8C7003C}"/>
                    </a:ext>
                  </a:extLst>
                </p14:cNvPr>
                <p14:cNvContentPartPr/>
                <p14:nvPr/>
              </p14:nvContentPartPr>
              <p14:xfrm>
                <a:off x="3784221" y="3106316"/>
                <a:ext cx="106200" cy="66240"/>
              </p14:xfrm>
            </p:contentPart>
          </mc:Choice>
          <mc:Fallback>
            <p:pic>
              <p:nvPicPr>
                <p:cNvPr id="10268" name="잉크 10267">
                  <a:extLst>
                    <a:ext uri="{FF2B5EF4-FFF2-40B4-BE49-F238E27FC236}">
                      <a16:creationId xmlns:a16="http://schemas.microsoft.com/office/drawing/2014/main" id="{3473A166-5BEB-BA45-1E7C-17A0F8C7003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775581" y="3097316"/>
                  <a:ext cx="123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69" name="잉크 10268">
                  <a:extLst>
                    <a:ext uri="{FF2B5EF4-FFF2-40B4-BE49-F238E27FC236}">
                      <a16:creationId xmlns:a16="http://schemas.microsoft.com/office/drawing/2014/main" id="{DF5A4F18-D3F2-A76B-32AD-E8F37033D437}"/>
                    </a:ext>
                  </a:extLst>
                </p14:cNvPr>
                <p14:cNvContentPartPr/>
                <p14:nvPr/>
              </p14:nvContentPartPr>
              <p14:xfrm>
                <a:off x="3694221" y="2849276"/>
                <a:ext cx="79560" cy="67320"/>
              </p14:xfrm>
            </p:contentPart>
          </mc:Choice>
          <mc:Fallback>
            <p:pic>
              <p:nvPicPr>
                <p:cNvPr id="10269" name="잉크 10268">
                  <a:extLst>
                    <a:ext uri="{FF2B5EF4-FFF2-40B4-BE49-F238E27FC236}">
                      <a16:creationId xmlns:a16="http://schemas.microsoft.com/office/drawing/2014/main" id="{DF5A4F18-D3F2-A76B-32AD-E8F37033D43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85221" y="2840276"/>
                  <a:ext cx="97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70" name="잉크 10269">
                  <a:extLst>
                    <a:ext uri="{FF2B5EF4-FFF2-40B4-BE49-F238E27FC236}">
                      <a16:creationId xmlns:a16="http://schemas.microsoft.com/office/drawing/2014/main" id="{C4407D16-BE65-E1F9-8A39-EE6C9DF3603B}"/>
                    </a:ext>
                  </a:extLst>
                </p14:cNvPr>
                <p14:cNvContentPartPr/>
                <p14:nvPr/>
              </p14:nvContentPartPr>
              <p14:xfrm>
                <a:off x="3769101" y="2844596"/>
                <a:ext cx="61200" cy="105120"/>
              </p14:xfrm>
            </p:contentPart>
          </mc:Choice>
          <mc:Fallback>
            <p:pic>
              <p:nvPicPr>
                <p:cNvPr id="10270" name="잉크 10269">
                  <a:extLst>
                    <a:ext uri="{FF2B5EF4-FFF2-40B4-BE49-F238E27FC236}">
                      <a16:creationId xmlns:a16="http://schemas.microsoft.com/office/drawing/2014/main" id="{C4407D16-BE65-E1F9-8A39-EE6C9DF3603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760101" y="2835956"/>
                  <a:ext cx="78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271" name="잉크 10270">
                  <a:extLst>
                    <a:ext uri="{FF2B5EF4-FFF2-40B4-BE49-F238E27FC236}">
                      <a16:creationId xmlns:a16="http://schemas.microsoft.com/office/drawing/2014/main" id="{015D8EC3-9498-3763-DB89-2AB573A494A1}"/>
                    </a:ext>
                  </a:extLst>
                </p14:cNvPr>
                <p14:cNvContentPartPr/>
                <p14:nvPr/>
              </p14:nvContentPartPr>
              <p14:xfrm>
                <a:off x="3811941" y="2807516"/>
                <a:ext cx="67320" cy="70920"/>
              </p14:xfrm>
            </p:contentPart>
          </mc:Choice>
          <mc:Fallback>
            <p:pic>
              <p:nvPicPr>
                <p:cNvPr id="10271" name="잉크 10270">
                  <a:extLst>
                    <a:ext uri="{FF2B5EF4-FFF2-40B4-BE49-F238E27FC236}">
                      <a16:creationId xmlns:a16="http://schemas.microsoft.com/office/drawing/2014/main" id="{015D8EC3-9498-3763-DB89-2AB573A494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02941" y="2798876"/>
                  <a:ext cx="84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272" name="잉크 10271">
                  <a:extLst>
                    <a:ext uri="{FF2B5EF4-FFF2-40B4-BE49-F238E27FC236}">
                      <a16:creationId xmlns:a16="http://schemas.microsoft.com/office/drawing/2014/main" id="{D6F91403-C443-2CAD-9A94-8DD63FA2DF6B}"/>
                    </a:ext>
                  </a:extLst>
                </p14:cNvPr>
                <p14:cNvContentPartPr/>
                <p14:nvPr/>
              </p14:nvContentPartPr>
              <p14:xfrm>
                <a:off x="3819501" y="2840996"/>
                <a:ext cx="81000" cy="63720"/>
              </p14:xfrm>
            </p:contentPart>
          </mc:Choice>
          <mc:Fallback>
            <p:pic>
              <p:nvPicPr>
                <p:cNvPr id="10272" name="잉크 10271">
                  <a:extLst>
                    <a:ext uri="{FF2B5EF4-FFF2-40B4-BE49-F238E27FC236}">
                      <a16:creationId xmlns:a16="http://schemas.microsoft.com/office/drawing/2014/main" id="{D6F91403-C443-2CAD-9A94-8DD63FA2DF6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10501" y="2832356"/>
                  <a:ext cx="98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73" name="잉크 10272">
                  <a:extLst>
                    <a:ext uri="{FF2B5EF4-FFF2-40B4-BE49-F238E27FC236}">
                      <a16:creationId xmlns:a16="http://schemas.microsoft.com/office/drawing/2014/main" id="{1F3BF5A8-F3DF-F11E-A3E5-7D3B57D1E0ED}"/>
                    </a:ext>
                  </a:extLst>
                </p14:cNvPr>
                <p14:cNvContentPartPr/>
                <p14:nvPr/>
              </p14:nvContentPartPr>
              <p14:xfrm>
                <a:off x="3873141" y="2934956"/>
                <a:ext cx="40320" cy="22320"/>
              </p14:xfrm>
            </p:contentPart>
          </mc:Choice>
          <mc:Fallback>
            <p:pic>
              <p:nvPicPr>
                <p:cNvPr id="10273" name="잉크 10272">
                  <a:extLst>
                    <a:ext uri="{FF2B5EF4-FFF2-40B4-BE49-F238E27FC236}">
                      <a16:creationId xmlns:a16="http://schemas.microsoft.com/office/drawing/2014/main" id="{1F3BF5A8-F3DF-F11E-A3E5-7D3B57D1E0E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64501" y="2925956"/>
                  <a:ext cx="57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274" name="잉크 10273">
                  <a:extLst>
                    <a:ext uri="{FF2B5EF4-FFF2-40B4-BE49-F238E27FC236}">
                      <a16:creationId xmlns:a16="http://schemas.microsoft.com/office/drawing/2014/main" id="{5F783F89-93C9-F40F-6E00-2A3A07D7DF09}"/>
                    </a:ext>
                  </a:extLst>
                </p14:cNvPr>
                <p14:cNvContentPartPr/>
                <p14:nvPr/>
              </p14:nvContentPartPr>
              <p14:xfrm>
                <a:off x="3902661" y="2797436"/>
                <a:ext cx="30960" cy="22320"/>
              </p14:xfrm>
            </p:contentPart>
          </mc:Choice>
          <mc:Fallback>
            <p:pic>
              <p:nvPicPr>
                <p:cNvPr id="10274" name="잉크 10273">
                  <a:extLst>
                    <a:ext uri="{FF2B5EF4-FFF2-40B4-BE49-F238E27FC236}">
                      <a16:creationId xmlns:a16="http://schemas.microsoft.com/office/drawing/2014/main" id="{5F783F89-93C9-F40F-6E00-2A3A07D7DF0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94021" y="2788796"/>
                  <a:ext cx="48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275" name="잉크 10274">
                  <a:extLst>
                    <a:ext uri="{FF2B5EF4-FFF2-40B4-BE49-F238E27FC236}">
                      <a16:creationId xmlns:a16="http://schemas.microsoft.com/office/drawing/2014/main" id="{509C2A46-C6C0-C1D3-D39D-4B8A0B2EE7C6}"/>
                    </a:ext>
                  </a:extLst>
                </p14:cNvPr>
                <p14:cNvContentPartPr/>
                <p14:nvPr/>
              </p14:nvContentPartPr>
              <p14:xfrm>
                <a:off x="3915261" y="2804276"/>
                <a:ext cx="92520" cy="90720"/>
              </p14:xfrm>
            </p:contentPart>
          </mc:Choice>
          <mc:Fallback>
            <p:pic>
              <p:nvPicPr>
                <p:cNvPr id="10275" name="잉크 10274">
                  <a:extLst>
                    <a:ext uri="{FF2B5EF4-FFF2-40B4-BE49-F238E27FC236}">
                      <a16:creationId xmlns:a16="http://schemas.microsoft.com/office/drawing/2014/main" id="{509C2A46-C6C0-C1D3-D39D-4B8A0B2EE7C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906261" y="2795276"/>
                  <a:ext cx="110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276" name="잉크 10275">
                  <a:extLst>
                    <a:ext uri="{FF2B5EF4-FFF2-40B4-BE49-F238E27FC236}">
                      <a16:creationId xmlns:a16="http://schemas.microsoft.com/office/drawing/2014/main" id="{38B90098-1A1C-7104-B6E5-6CA17986BA69}"/>
                    </a:ext>
                  </a:extLst>
                </p14:cNvPr>
                <p14:cNvContentPartPr/>
                <p14:nvPr/>
              </p14:nvContentPartPr>
              <p14:xfrm>
                <a:off x="3977541" y="2904716"/>
                <a:ext cx="70920" cy="40680"/>
              </p14:xfrm>
            </p:contentPart>
          </mc:Choice>
          <mc:Fallback>
            <p:pic>
              <p:nvPicPr>
                <p:cNvPr id="10276" name="잉크 10275">
                  <a:extLst>
                    <a:ext uri="{FF2B5EF4-FFF2-40B4-BE49-F238E27FC236}">
                      <a16:creationId xmlns:a16="http://schemas.microsoft.com/office/drawing/2014/main" id="{38B90098-1A1C-7104-B6E5-6CA17986BA6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68901" y="2896076"/>
                  <a:ext cx="88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77" name="잉크 10276">
                  <a:extLst>
                    <a:ext uri="{FF2B5EF4-FFF2-40B4-BE49-F238E27FC236}">
                      <a16:creationId xmlns:a16="http://schemas.microsoft.com/office/drawing/2014/main" id="{A60FC785-E002-BA91-2D7F-035A03304581}"/>
                    </a:ext>
                  </a:extLst>
                </p14:cNvPr>
                <p14:cNvContentPartPr/>
                <p14:nvPr/>
              </p14:nvContentPartPr>
              <p14:xfrm>
                <a:off x="4046301" y="2808956"/>
                <a:ext cx="64440" cy="66600"/>
              </p14:xfrm>
            </p:contentPart>
          </mc:Choice>
          <mc:Fallback>
            <p:pic>
              <p:nvPicPr>
                <p:cNvPr id="10277" name="잉크 10276">
                  <a:extLst>
                    <a:ext uri="{FF2B5EF4-FFF2-40B4-BE49-F238E27FC236}">
                      <a16:creationId xmlns:a16="http://schemas.microsoft.com/office/drawing/2014/main" id="{A60FC785-E002-BA91-2D7F-035A0330458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37661" y="2800316"/>
                  <a:ext cx="82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278" name="잉크 10277">
                  <a:extLst>
                    <a:ext uri="{FF2B5EF4-FFF2-40B4-BE49-F238E27FC236}">
                      <a16:creationId xmlns:a16="http://schemas.microsoft.com/office/drawing/2014/main" id="{80119B37-FB93-B22E-D905-5C8F1267C49D}"/>
                    </a:ext>
                  </a:extLst>
                </p14:cNvPr>
                <p14:cNvContentPartPr/>
                <p14:nvPr/>
              </p14:nvContentPartPr>
              <p14:xfrm>
                <a:off x="4079061" y="2875196"/>
                <a:ext cx="110880" cy="39960"/>
              </p14:xfrm>
            </p:contentPart>
          </mc:Choice>
          <mc:Fallback>
            <p:pic>
              <p:nvPicPr>
                <p:cNvPr id="10278" name="잉크 10277">
                  <a:extLst>
                    <a:ext uri="{FF2B5EF4-FFF2-40B4-BE49-F238E27FC236}">
                      <a16:creationId xmlns:a16="http://schemas.microsoft.com/office/drawing/2014/main" id="{80119B37-FB93-B22E-D905-5C8F1267C49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70061" y="2866556"/>
                  <a:ext cx="128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80" name="잉크 10279">
                  <a:extLst>
                    <a:ext uri="{FF2B5EF4-FFF2-40B4-BE49-F238E27FC236}">
                      <a16:creationId xmlns:a16="http://schemas.microsoft.com/office/drawing/2014/main" id="{0AC081E8-6437-3170-F4D2-385D2C3D4BE8}"/>
                    </a:ext>
                  </a:extLst>
                </p14:cNvPr>
                <p14:cNvContentPartPr/>
                <p14:nvPr/>
              </p14:nvContentPartPr>
              <p14:xfrm>
                <a:off x="3644901" y="3128996"/>
                <a:ext cx="29880" cy="105120"/>
              </p14:xfrm>
            </p:contentPart>
          </mc:Choice>
          <mc:Fallback>
            <p:pic>
              <p:nvPicPr>
                <p:cNvPr id="10280" name="잉크 10279">
                  <a:extLst>
                    <a:ext uri="{FF2B5EF4-FFF2-40B4-BE49-F238E27FC236}">
                      <a16:creationId xmlns:a16="http://schemas.microsoft.com/office/drawing/2014/main" id="{0AC081E8-6437-3170-F4D2-385D2C3D4BE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636261" y="3120356"/>
                  <a:ext cx="4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281" name="잉크 10280">
                  <a:extLst>
                    <a:ext uri="{FF2B5EF4-FFF2-40B4-BE49-F238E27FC236}">
                      <a16:creationId xmlns:a16="http://schemas.microsoft.com/office/drawing/2014/main" id="{E7DD7799-02B7-E87D-AC4D-08477AFF950F}"/>
                    </a:ext>
                  </a:extLst>
                </p14:cNvPr>
                <p14:cNvContentPartPr/>
                <p14:nvPr/>
              </p14:nvContentPartPr>
              <p14:xfrm>
                <a:off x="3606381" y="3224247"/>
                <a:ext cx="85320" cy="70560"/>
              </p14:xfrm>
            </p:contentPart>
          </mc:Choice>
          <mc:Fallback>
            <p:pic>
              <p:nvPicPr>
                <p:cNvPr id="10281" name="잉크 10280">
                  <a:extLst>
                    <a:ext uri="{FF2B5EF4-FFF2-40B4-BE49-F238E27FC236}">
                      <a16:creationId xmlns:a16="http://schemas.microsoft.com/office/drawing/2014/main" id="{E7DD7799-02B7-E87D-AC4D-08477AFF95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97381" y="3215247"/>
                  <a:ext cx="102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83" name="잉크 10282">
                  <a:extLst>
                    <a:ext uri="{FF2B5EF4-FFF2-40B4-BE49-F238E27FC236}">
                      <a16:creationId xmlns:a16="http://schemas.microsoft.com/office/drawing/2014/main" id="{66D3CA61-BCEE-A791-9234-255559F706FE}"/>
                    </a:ext>
                  </a:extLst>
                </p14:cNvPr>
                <p14:cNvContentPartPr/>
                <p14:nvPr/>
              </p14:nvContentPartPr>
              <p14:xfrm>
                <a:off x="3531861" y="2967567"/>
                <a:ext cx="37440" cy="64080"/>
              </p14:xfrm>
            </p:contentPart>
          </mc:Choice>
          <mc:Fallback>
            <p:pic>
              <p:nvPicPr>
                <p:cNvPr id="10283" name="잉크 10282">
                  <a:extLst>
                    <a:ext uri="{FF2B5EF4-FFF2-40B4-BE49-F238E27FC236}">
                      <a16:creationId xmlns:a16="http://schemas.microsoft.com/office/drawing/2014/main" id="{66D3CA61-BCEE-A791-9234-255559F706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523221" y="2958927"/>
                  <a:ext cx="55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284" name="잉크 10283">
                  <a:extLst>
                    <a:ext uri="{FF2B5EF4-FFF2-40B4-BE49-F238E27FC236}">
                      <a16:creationId xmlns:a16="http://schemas.microsoft.com/office/drawing/2014/main" id="{34D82239-4DC6-40B2-0AAC-235A6179A461}"/>
                    </a:ext>
                  </a:extLst>
                </p14:cNvPr>
                <p14:cNvContentPartPr/>
                <p14:nvPr/>
              </p14:nvContentPartPr>
              <p14:xfrm>
                <a:off x="3513861" y="3038487"/>
                <a:ext cx="78840" cy="70200"/>
              </p14:xfrm>
            </p:contentPart>
          </mc:Choice>
          <mc:Fallback>
            <p:pic>
              <p:nvPicPr>
                <p:cNvPr id="10284" name="잉크 10283">
                  <a:extLst>
                    <a:ext uri="{FF2B5EF4-FFF2-40B4-BE49-F238E27FC236}">
                      <a16:creationId xmlns:a16="http://schemas.microsoft.com/office/drawing/2014/main" id="{34D82239-4DC6-40B2-0AAC-235A6179A46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504861" y="3029847"/>
                  <a:ext cx="96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285" name="잉크 10284">
                  <a:extLst>
                    <a:ext uri="{FF2B5EF4-FFF2-40B4-BE49-F238E27FC236}">
                      <a16:creationId xmlns:a16="http://schemas.microsoft.com/office/drawing/2014/main" id="{CF89CEA1-D85A-C972-A1F9-80C04718DF03}"/>
                    </a:ext>
                  </a:extLst>
                </p14:cNvPr>
                <p14:cNvContentPartPr/>
                <p14:nvPr/>
              </p14:nvContentPartPr>
              <p14:xfrm>
                <a:off x="3594501" y="3005367"/>
                <a:ext cx="69480" cy="46800"/>
              </p14:xfrm>
            </p:contentPart>
          </mc:Choice>
          <mc:Fallback>
            <p:pic>
              <p:nvPicPr>
                <p:cNvPr id="10285" name="잉크 10284">
                  <a:extLst>
                    <a:ext uri="{FF2B5EF4-FFF2-40B4-BE49-F238E27FC236}">
                      <a16:creationId xmlns:a16="http://schemas.microsoft.com/office/drawing/2014/main" id="{CF89CEA1-D85A-C972-A1F9-80C04718DF0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85501" y="2996727"/>
                  <a:ext cx="87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286" name="잉크 10285">
                  <a:extLst>
                    <a:ext uri="{FF2B5EF4-FFF2-40B4-BE49-F238E27FC236}">
                      <a16:creationId xmlns:a16="http://schemas.microsoft.com/office/drawing/2014/main" id="{A3C354E2-A265-4DE9-38EA-31D4AF6B627A}"/>
                    </a:ext>
                  </a:extLst>
                </p14:cNvPr>
                <p14:cNvContentPartPr/>
                <p14:nvPr/>
              </p14:nvContentPartPr>
              <p14:xfrm>
                <a:off x="3672621" y="2995647"/>
                <a:ext cx="41400" cy="55800"/>
              </p14:xfrm>
            </p:contentPart>
          </mc:Choice>
          <mc:Fallback>
            <p:pic>
              <p:nvPicPr>
                <p:cNvPr id="10286" name="잉크 10285">
                  <a:extLst>
                    <a:ext uri="{FF2B5EF4-FFF2-40B4-BE49-F238E27FC236}">
                      <a16:creationId xmlns:a16="http://schemas.microsoft.com/office/drawing/2014/main" id="{A3C354E2-A265-4DE9-38EA-31D4AF6B627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63981" y="2986647"/>
                  <a:ext cx="59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287" name="잉크 10286">
                  <a:extLst>
                    <a:ext uri="{FF2B5EF4-FFF2-40B4-BE49-F238E27FC236}">
                      <a16:creationId xmlns:a16="http://schemas.microsoft.com/office/drawing/2014/main" id="{0F689517-983A-3417-924E-CE66ACD12846}"/>
                    </a:ext>
                  </a:extLst>
                </p14:cNvPr>
                <p14:cNvContentPartPr/>
                <p14:nvPr/>
              </p14:nvContentPartPr>
              <p14:xfrm>
                <a:off x="3743901" y="3051087"/>
                <a:ext cx="17640" cy="5400"/>
              </p14:xfrm>
            </p:contentPart>
          </mc:Choice>
          <mc:Fallback>
            <p:pic>
              <p:nvPicPr>
                <p:cNvPr id="10287" name="잉크 10286">
                  <a:extLst>
                    <a:ext uri="{FF2B5EF4-FFF2-40B4-BE49-F238E27FC236}">
                      <a16:creationId xmlns:a16="http://schemas.microsoft.com/office/drawing/2014/main" id="{0F689517-983A-3417-924E-CE66ACD1284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734901" y="3042447"/>
                  <a:ext cx="3528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0290" name="잉크 10289">
                <a:extLst>
                  <a:ext uri="{FF2B5EF4-FFF2-40B4-BE49-F238E27FC236}">
                    <a16:creationId xmlns:a16="http://schemas.microsoft.com/office/drawing/2014/main" id="{5DF31548-80AF-1380-F9E3-9640ABD08EDF}"/>
                  </a:ext>
                </a:extLst>
              </p14:cNvPr>
              <p14:cNvContentPartPr/>
              <p14:nvPr/>
            </p14:nvContentPartPr>
            <p14:xfrm>
              <a:off x="9799620" y="3881820"/>
              <a:ext cx="2520" cy="14760"/>
            </p14:xfrm>
          </p:contentPart>
        </mc:Choice>
        <mc:Fallback>
          <p:pic>
            <p:nvPicPr>
              <p:cNvPr id="10290" name="잉크 10289">
                <a:extLst>
                  <a:ext uri="{FF2B5EF4-FFF2-40B4-BE49-F238E27FC236}">
                    <a16:creationId xmlns:a16="http://schemas.microsoft.com/office/drawing/2014/main" id="{5DF31548-80AF-1380-F9E3-9640ABD08ED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790980" y="3872820"/>
                <a:ext cx="201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9" name="그룹 10298">
            <a:extLst>
              <a:ext uri="{FF2B5EF4-FFF2-40B4-BE49-F238E27FC236}">
                <a16:creationId xmlns:a16="http://schemas.microsoft.com/office/drawing/2014/main" id="{6A354E8B-A2FB-84D5-52A5-D18B50357DC8}"/>
              </a:ext>
            </a:extLst>
          </p:cNvPr>
          <p:cNvGrpSpPr/>
          <p:nvPr/>
        </p:nvGrpSpPr>
        <p:grpSpPr>
          <a:xfrm>
            <a:off x="3777540" y="3931860"/>
            <a:ext cx="263880" cy="154080"/>
            <a:chOff x="3777540" y="3931860"/>
            <a:chExt cx="263880" cy="1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295" name="잉크 10294">
                  <a:extLst>
                    <a:ext uri="{FF2B5EF4-FFF2-40B4-BE49-F238E27FC236}">
                      <a16:creationId xmlns:a16="http://schemas.microsoft.com/office/drawing/2014/main" id="{94586656-BD43-F7B1-1BDD-595CBA1CB35C}"/>
                    </a:ext>
                  </a:extLst>
                </p14:cNvPr>
                <p14:cNvContentPartPr/>
                <p14:nvPr/>
              </p14:nvContentPartPr>
              <p14:xfrm>
                <a:off x="3777540" y="3931860"/>
                <a:ext cx="263880" cy="30240"/>
              </p14:xfrm>
            </p:contentPart>
          </mc:Choice>
          <mc:Fallback>
            <p:pic>
              <p:nvPicPr>
                <p:cNvPr id="10295" name="잉크 10294">
                  <a:extLst>
                    <a:ext uri="{FF2B5EF4-FFF2-40B4-BE49-F238E27FC236}">
                      <a16:creationId xmlns:a16="http://schemas.microsoft.com/office/drawing/2014/main" id="{94586656-BD43-F7B1-1BDD-595CBA1CB3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68540" y="3923220"/>
                  <a:ext cx="281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296" name="잉크 10295">
                  <a:extLst>
                    <a:ext uri="{FF2B5EF4-FFF2-40B4-BE49-F238E27FC236}">
                      <a16:creationId xmlns:a16="http://schemas.microsoft.com/office/drawing/2014/main" id="{D1747A93-BE36-CD48-6E49-B1610C4F1848}"/>
                    </a:ext>
                  </a:extLst>
                </p14:cNvPr>
                <p14:cNvContentPartPr/>
                <p14:nvPr/>
              </p14:nvContentPartPr>
              <p14:xfrm>
                <a:off x="3874380" y="3961380"/>
                <a:ext cx="36720" cy="15120"/>
              </p14:xfrm>
            </p:contentPart>
          </mc:Choice>
          <mc:Fallback>
            <p:pic>
              <p:nvPicPr>
                <p:cNvPr id="10296" name="잉크 10295">
                  <a:extLst>
                    <a:ext uri="{FF2B5EF4-FFF2-40B4-BE49-F238E27FC236}">
                      <a16:creationId xmlns:a16="http://schemas.microsoft.com/office/drawing/2014/main" id="{D1747A93-BE36-CD48-6E49-B1610C4F184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865740" y="3952740"/>
                  <a:ext cx="543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297" name="잉크 10296">
                  <a:extLst>
                    <a:ext uri="{FF2B5EF4-FFF2-40B4-BE49-F238E27FC236}">
                      <a16:creationId xmlns:a16="http://schemas.microsoft.com/office/drawing/2014/main" id="{B43EAD54-7CD2-3A3D-E726-254CA4A12907}"/>
                    </a:ext>
                  </a:extLst>
                </p14:cNvPr>
                <p14:cNvContentPartPr/>
                <p14:nvPr/>
              </p14:nvContentPartPr>
              <p14:xfrm>
                <a:off x="3884460" y="3966060"/>
                <a:ext cx="25920" cy="94680"/>
              </p14:xfrm>
            </p:contentPart>
          </mc:Choice>
          <mc:Fallback>
            <p:pic>
              <p:nvPicPr>
                <p:cNvPr id="10297" name="잉크 10296">
                  <a:extLst>
                    <a:ext uri="{FF2B5EF4-FFF2-40B4-BE49-F238E27FC236}">
                      <a16:creationId xmlns:a16="http://schemas.microsoft.com/office/drawing/2014/main" id="{B43EAD54-7CD2-3A3D-E726-254CA4A1290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875820" y="3957060"/>
                  <a:ext cx="43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298" name="잉크 10297">
                  <a:extLst>
                    <a:ext uri="{FF2B5EF4-FFF2-40B4-BE49-F238E27FC236}">
                      <a16:creationId xmlns:a16="http://schemas.microsoft.com/office/drawing/2014/main" id="{A85BB9E0-8083-4324-3126-7FA27F9F4515}"/>
                    </a:ext>
                  </a:extLst>
                </p14:cNvPr>
                <p14:cNvContentPartPr/>
                <p14:nvPr/>
              </p14:nvContentPartPr>
              <p14:xfrm>
                <a:off x="3839460" y="4006740"/>
                <a:ext cx="109800" cy="79200"/>
              </p14:xfrm>
            </p:contentPart>
          </mc:Choice>
          <mc:Fallback>
            <p:pic>
              <p:nvPicPr>
                <p:cNvPr id="10298" name="잉크 10297">
                  <a:extLst>
                    <a:ext uri="{FF2B5EF4-FFF2-40B4-BE49-F238E27FC236}">
                      <a16:creationId xmlns:a16="http://schemas.microsoft.com/office/drawing/2014/main" id="{A85BB9E0-8083-4324-3126-7FA27F9F451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30820" y="3998100"/>
                  <a:ext cx="1274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9" name="그룹 10318">
            <a:extLst>
              <a:ext uri="{FF2B5EF4-FFF2-40B4-BE49-F238E27FC236}">
                <a16:creationId xmlns:a16="http://schemas.microsoft.com/office/drawing/2014/main" id="{58741AFD-B782-00B5-718E-04E7EB302187}"/>
              </a:ext>
            </a:extLst>
          </p:cNvPr>
          <p:cNvGrpSpPr/>
          <p:nvPr/>
        </p:nvGrpSpPr>
        <p:grpSpPr>
          <a:xfrm>
            <a:off x="3737940" y="4142396"/>
            <a:ext cx="1046361" cy="250920"/>
            <a:chOff x="3737940" y="4142396"/>
            <a:chExt cx="1046361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300" name="잉크 10299">
                  <a:extLst>
                    <a:ext uri="{FF2B5EF4-FFF2-40B4-BE49-F238E27FC236}">
                      <a16:creationId xmlns:a16="http://schemas.microsoft.com/office/drawing/2014/main" id="{F6CFA39A-3D06-2BA8-EB76-FF067D1D4DB9}"/>
                    </a:ext>
                  </a:extLst>
                </p14:cNvPr>
                <p14:cNvContentPartPr/>
                <p14:nvPr/>
              </p14:nvContentPartPr>
              <p14:xfrm>
                <a:off x="3737940" y="4157220"/>
                <a:ext cx="46800" cy="196200"/>
              </p14:xfrm>
            </p:contentPart>
          </mc:Choice>
          <mc:Fallback>
            <p:pic>
              <p:nvPicPr>
                <p:cNvPr id="10300" name="잉크 10299">
                  <a:extLst>
                    <a:ext uri="{FF2B5EF4-FFF2-40B4-BE49-F238E27FC236}">
                      <a16:creationId xmlns:a16="http://schemas.microsoft.com/office/drawing/2014/main" id="{F6CFA39A-3D06-2BA8-EB76-FF067D1D4D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29300" y="4148220"/>
                  <a:ext cx="64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301" name="잉크 10300">
                  <a:extLst>
                    <a:ext uri="{FF2B5EF4-FFF2-40B4-BE49-F238E27FC236}">
                      <a16:creationId xmlns:a16="http://schemas.microsoft.com/office/drawing/2014/main" id="{E69E76B2-4F9E-F483-F5F6-399A2370DC7D}"/>
                    </a:ext>
                  </a:extLst>
                </p14:cNvPr>
                <p14:cNvContentPartPr/>
                <p14:nvPr/>
              </p14:nvContentPartPr>
              <p14:xfrm>
                <a:off x="3833340" y="4248300"/>
                <a:ext cx="135720" cy="73440"/>
              </p14:xfrm>
            </p:contentPart>
          </mc:Choice>
          <mc:Fallback>
            <p:pic>
              <p:nvPicPr>
                <p:cNvPr id="10301" name="잉크 10300">
                  <a:extLst>
                    <a:ext uri="{FF2B5EF4-FFF2-40B4-BE49-F238E27FC236}">
                      <a16:creationId xmlns:a16="http://schemas.microsoft.com/office/drawing/2014/main" id="{E69E76B2-4F9E-F483-F5F6-399A2370DC7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24700" y="4239660"/>
                  <a:ext cx="153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309" name="잉크 10308">
                  <a:extLst>
                    <a:ext uri="{FF2B5EF4-FFF2-40B4-BE49-F238E27FC236}">
                      <a16:creationId xmlns:a16="http://schemas.microsoft.com/office/drawing/2014/main" id="{59080881-AF78-7D77-6256-15F62646D7EA}"/>
                    </a:ext>
                  </a:extLst>
                </p14:cNvPr>
                <p14:cNvContentPartPr/>
                <p14:nvPr/>
              </p14:nvContentPartPr>
              <p14:xfrm>
                <a:off x="3964221" y="4142396"/>
                <a:ext cx="79560" cy="115560"/>
              </p14:xfrm>
            </p:contentPart>
          </mc:Choice>
          <mc:Fallback>
            <p:pic>
              <p:nvPicPr>
                <p:cNvPr id="10309" name="잉크 10308">
                  <a:extLst>
                    <a:ext uri="{FF2B5EF4-FFF2-40B4-BE49-F238E27FC236}">
                      <a16:creationId xmlns:a16="http://schemas.microsoft.com/office/drawing/2014/main" id="{59080881-AF78-7D77-6256-15F62646D7E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55581" y="4133756"/>
                  <a:ext cx="97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311" name="잉크 10310">
                  <a:extLst>
                    <a:ext uri="{FF2B5EF4-FFF2-40B4-BE49-F238E27FC236}">
                      <a16:creationId xmlns:a16="http://schemas.microsoft.com/office/drawing/2014/main" id="{9E8F31A5-1C06-9A24-151E-D17A6B57F425}"/>
                    </a:ext>
                  </a:extLst>
                </p14:cNvPr>
                <p14:cNvContentPartPr/>
                <p14:nvPr/>
              </p14:nvContentPartPr>
              <p14:xfrm>
                <a:off x="3971781" y="4231676"/>
                <a:ext cx="74160" cy="96120"/>
              </p14:xfrm>
            </p:contentPart>
          </mc:Choice>
          <mc:Fallback>
            <p:pic>
              <p:nvPicPr>
                <p:cNvPr id="10311" name="잉크 10310">
                  <a:extLst>
                    <a:ext uri="{FF2B5EF4-FFF2-40B4-BE49-F238E27FC236}">
                      <a16:creationId xmlns:a16="http://schemas.microsoft.com/office/drawing/2014/main" id="{9E8F31A5-1C06-9A24-151E-D17A6B57F42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62781" y="4222676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312" name="잉크 10311">
                  <a:extLst>
                    <a:ext uri="{FF2B5EF4-FFF2-40B4-BE49-F238E27FC236}">
                      <a16:creationId xmlns:a16="http://schemas.microsoft.com/office/drawing/2014/main" id="{61D05C84-F74F-F010-8020-1FC84DD4E6A0}"/>
                    </a:ext>
                  </a:extLst>
                </p14:cNvPr>
                <p14:cNvContentPartPr/>
                <p14:nvPr/>
              </p14:nvContentPartPr>
              <p14:xfrm>
                <a:off x="4060701" y="4168316"/>
                <a:ext cx="63000" cy="36720"/>
              </p14:xfrm>
            </p:contentPart>
          </mc:Choice>
          <mc:Fallback>
            <p:pic>
              <p:nvPicPr>
                <p:cNvPr id="10312" name="잉크 10311">
                  <a:extLst>
                    <a:ext uri="{FF2B5EF4-FFF2-40B4-BE49-F238E27FC236}">
                      <a16:creationId xmlns:a16="http://schemas.microsoft.com/office/drawing/2014/main" id="{61D05C84-F74F-F010-8020-1FC84DD4E6A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051701" y="4159316"/>
                  <a:ext cx="80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313" name="잉크 10312">
                  <a:extLst>
                    <a:ext uri="{FF2B5EF4-FFF2-40B4-BE49-F238E27FC236}">
                      <a16:creationId xmlns:a16="http://schemas.microsoft.com/office/drawing/2014/main" id="{0084AB3F-8DF9-BEC3-65EA-41AB568F2C22}"/>
                    </a:ext>
                  </a:extLst>
                </p14:cNvPr>
                <p14:cNvContentPartPr/>
                <p14:nvPr/>
              </p14:nvContentPartPr>
              <p14:xfrm>
                <a:off x="4048821" y="4210076"/>
                <a:ext cx="152640" cy="78840"/>
              </p14:xfrm>
            </p:contentPart>
          </mc:Choice>
          <mc:Fallback>
            <p:pic>
              <p:nvPicPr>
                <p:cNvPr id="10313" name="잉크 10312">
                  <a:extLst>
                    <a:ext uri="{FF2B5EF4-FFF2-40B4-BE49-F238E27FC236}">
                      <a16:creationId xmlns:a16="http://schemas.microsoft.com/office/drawing/2014/main" id="{0084AB3F-8DF9-BEC3-65EA-41AB568F2C2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40181" y="4201436"/>
                  <a:ext cx="170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0314" name="잉크 10313">
                  <a:extLst>
                    <a:ext uri="{FF2B5EF4-FFF2-40B4-BE49-F238E27FC236}">
                      <a16:creationId xmlns:a16="http://schemas.microsoft.com/office/drawing/2014/main" id="{3484A804-07DD-DAA1-0978-DA36C07673E8}"/>
                    </a:ext>
                  </a:extLst>
                </p14:cNvPr>
                <p14:cNvContentPartPr/>
                <p14:nvPr/>
              </p14:nvContentPartPr>
              <p14:xfrm>
                <a:off x="4185261" y="4169396"/>
                <a:ext cx="17280" cy="165240"/>
              </p14:xfrm>
            </p:contentPart>
          </mc:Choice>
          <mc:Fallback>
            <p:pic>
              <p:nvPicPr>
                <p:cNvPr id="10314" name="잉크 10313">
                  <a:extLst>
                    <a:ext uri="{FF2B5EF4-FFF2-40B4-BE49-F238E27FC236}">
                      <a16:creationId xmlns:a16="http://schemas.microsoft.com/office/drawing/2014/main" id="{3484A804-07DD-DAA1-0978-DA36C07673E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76621" y="4160396"/>
                  <a:ext cx="34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0315" name="잉크 10314">
                  <a:extLst>
                    <a:ext uri="{FF2B5EF4-FFF2-40B4-BE49-F238E27FC236}">
                      <a16:creationId xmlns:a16="http://schemas.microsoft.com/office/drawing/2014/main" id="{A1EBDBC3-2013-4D5B-92BA-AFD94CB532D9}"/>
                    </a:ext>
                  </a:extLst>
                </p14:cNvPr>
                <p14:cNvContentPartPr/>
                <p14:nvPr/>
              </p14:nvContentPartPr>
              <p14:xfrm>
                <a:off x="4292901" y="4149956"/>
                <a:ext cx="200880" cy="115200"/>
              </p14:xfrm>
            </p:contentPart>
          </mc:Choice>
          <mc:Fallback>
            <p:pic>
              <p:nvPicPr>
                <p:cNvPr id="10315" name="잉크 10314">
                  <a:extLst>
                    <a:ext uri="{FF2B5EF4-FFF2-40B4-BE49-F238E27FC236}">
                      <a16:creationId xmlns:a16="http://schemas.microsoft.com/office/drawing/2014/main" id="{A1EBDBC3-2013-4D5B-92BA-AFD94CB532D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83901" y="4141316"/>
                  <a:ext cx="2185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0316" name="잉크 10315">
                  <a:extLst>
                    <a:ext uri="{FF2B5EF4-FFF2-40B4-BE49-F238E27FC236}">
                      <a16:creationId xmlns:a16="http://schemas.microsoft.com/office/drawing/2014/main" id="{DA39850C-EEE5-F57C-25C1-59E8FF3415A3}"/>
                    </a:ext>
                  </a:extLst>
                </p14:cNvPr>
                <p14:cNvContentPartPr/>
                <p14:nvPr/>
              </p14:nvContentPartPr>
              <p14:xfrm>
                <a:off x="4443741" y="4282436"/>
                <a:ext cx="109080" cy="88200"/>
              </p14:xfrm>
            </p:contentPart>
          </mc:Choice>
          <mc:Fallback>
            <p:pic>
              <p:nvPicPr>
                <p:cNvPr id="10316" name="잉크 10315">
                  <a:extLst>
                    <a:ext uri="{FF2B5EF4-FFF2-40B4-BE49-F238E27FC236}">
                      <a16:creationId xmlns:a16="http://schemas.microsoft.com/office/drawing/2014/main" id="{DA39850C-EEE5-F57C-25C1-59E8FF3415A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34741" y="4273796"/>
                  <a:ext cx="126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0317" name="잉크 10316">
                  <a:extLst>
                    <a:ext uri="{FF2B5EF4-FFF2-40B4-BE49-F238E27FC236}">
                      <a16:creationId xmlns:a16="http://schemas.microsoft.com/office/drawing/2014/main" id="{BBE60AFA-0CC4-F177-1322-3F3E497DC5F7}"/>
                    </a:ext>
                  </a:extLst>
                </p14:cNvPr>
                <p14:cNvContentPartPr/>
                <p14:nvPr/>
              </p14:nvContentPartPr>
              <p14:xfrm>
                <a:off x="4521141" y="4148876"/>
                <a:ext cx="155160" cy="244440"/>
              </p14:xfrm>
            </p:contentPart>
          </mc:Choice>
          <mc:Fallback>
            <p:pic>
              <p:nvPicPr>
                <p:cNvPr id="10317" name="잉크 10316">
                  <a:extLst>
                    <a:ext uri="{FF2B5EF4-FFF2-40B4-BE49-F238E27FC236}">
                      <a16:creationId xmlns:a16="http://schemas.microsoft.com/office/drawing/2014/main" id="{BBE60AFA-0CC4-F177-1322-3F3E497DC5F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12501" y="4140236"/>
                  <a:ext cx="172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318" name="잉크 10317">
                  <a:extLst>
                    <a:ext uri="{FF2B5EF4-FFF2-40B4-BE49-F238E27FC236}">
                      <a16:creationId xmlns:a16="http://schemas.microsoft.com/office/drawing/2014/main" id="{98E3FD04-D0BD-9E5F-B60F-B570350A5784}"/>
                    </a:ext>
                  </a:extLst>
                </p14:cNvPr>
                <p14:cNvContentPartPr/>
                <p14:nvPr/>
              </p14:nvContentPartPr>
              <p14:xfrm>
                <a:off x="4778901" y="4369196"/>
                <a:ext cx="5400" cy="7200"/>
              </p14:xfrm>
            </p:contentPart>
          </mc:Choice>
          <mc:Fallback>
            <p:pic>
              <p:nvPicPr>
                <p:cNvPr id="10318" name="잉크 10317">
                  <a:extLst>
                    <a:ext uri="{FF2B5EF4-FFF2-40B4-BE49-F238E27FC236}">
                      <a16:creationId xmlns:a16="http://schemas.microsoft.com/office/drawing/2014/main" id="{98E3FD04-D0BD-9E5F-B60F-B570350A578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69901" y="4360196"/>
                  <a:ext cx="2304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0995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문법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메타문자</a:t>
            </a:r>
            <a:r>
              <a:rPr lang="en-US" altLang="ko-KR" sz="1400" b="0" dirty="0"/>
              <a:t>(meta-characters) : </a:t>
            </a:r>
            <a:r>
              <a:rPr lang="ko-KR" altLang="en-US" sz="1400" b="0" dirty="0"/>
              <a:t>문자를 설명하기 위한 문자로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문자의 구성을 설명하기 위해 원래의 의미가 아니라 다른 의미로 쓰이는 문자</a:t>
            </a:r>
            <a:endParaRPr lang="en-US" altLang="ko-KR" sz="1400" b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89" y="2627063"/>
            <a:ext cx="7200000" cy="59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5421F0C-8186-29CE-B58F-B509E6085F0F}"/>
              </a:ext>
            </a:extLst>
          </p:cNvPr>
          <p:cNvGrpSpPr/>
          <p:nvPr/>
        </p:nvGrpSpPr>
        <p:grpSpPr>
          <a:xfrm>
            <a:off x="1001421" y="2165636"/>
            <a:ext cx="2091960" cy="36360"/>
            <a:chOff x="1001421" y="2165636"/>
            <a:chExt cx="2091960" cy="3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DC1AF0B-E00A-9E63-5588-397EE843B029}"/>
                    </a:ext>
                  </a:extLst>
                </p14:cNvPr>
                <p14:cNvContentPartPr/>
                <p14:nvPr/>
              </p14:nvContentPartPr>
              <p14:xfrm>
                <a:off x="1001421" y="2165636"/>
                <a:ext cx="360" cy="32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DC1AF0B-E00A-9E63-5588-397EE843B0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2421" y="2156636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ABF89E2-6483-8137-6012-2A156FADAFA1}"/>
                    </a:ext>
                  </a:extLst>
                </p14:cNvPr>
                <p14:cNvContentPartPr/>
                <p14:nvPr/>
              </p14:nvContentPartPr>
              <p14:xfrm>
                <a:off x="1018341" y="2166356"/>
                <a:ext cx="2075040" cy="356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ABF89E2-6483-8137-6012-2A156FADAF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9341" y="2157356"/>
                  <a:ext cx="209268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0362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8" y="3717032"/>
            <a:ext cx="7200000" cy="61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문법 </a:t>
            </a:r>
            <a:r>
              <a:rPr lang="en-US" altLang="ko-KR" dirty="0"/>
              <a:t>: </a:t>
            </a:r>
            <a:r>
              <a:rPr lang="ko-KR" altLang="en-US" dirty="0"/>
              <a:t>기본 메타문자 </a:t>
            </a:r>
            <a:r>
              <a:rPr lang="en-US" altLang="ko-KR" dirty="0"/>
              <a:t>[]</a:t>
            </a:r>
          </a:p>
          <a:p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99288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대괄호 </a:t>
            </a:r>
            <a:r>
              <a:rPr lang="en-US" altLang="ko-KR" sz="1400" b="0" dirty="0"/>
              <a:t>[ ]</a:t>
            </a:r>
            <a:r>
              <a:rPr lang="ko-KR" altLang="en-US" sz="1400" b="0" dirty="0"/>
              <a:t>는 </a:t>
            </a:r>
            <a:r>
              <a:rPr lang="en-US" altLang="ko-KR" sz="1400" b="0" dirty="0"/>
              <a:t>[ </a:t>
            </a:r>
            <a:r>
              <a:rPr lang="ko-KR" altLang="en-US" sz="1400" b="0" dirty="0"/>
              <a:t>와 </a:t>
            </a:r>
            <a:r>
              <a:rPr lang="en-US" altLang="ko-KR" sz="1400" b="0" dirty="0"/>
              <a:t>] </a:t>
            </a:r>
            <a:r>
              <a:rPr lang="ko-KR" altLang="en-US" sz="1400" b="0" dirty="0"/>
              <a:t>사이의 문자와 매칭</a:t>
            </a:r>
            <a:endParaRPr lang="en-US" altLang="ko-KR" sz="14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000" b="0" dirty="0"/>
              <a:t>[</a:t>
            </a:r>
            <a:r>
              <a:rPr lang="en-US" altLang="ko-KR" sz="1000" b="0" dirty="0" err="1"/>
              <a:t>abc</a:t>
            </a:r>
            <a:r>
              <a:rPr lang="en-US" altLang="ko-KR" sz="1000" b="0" dirty="0"/>
              <a:t>]</a:t>
            </a:r>
            <a:r>
              <a:rPr lang="ko-KR" altLang="en-US" sz="1000" b="0" dirty="0"/>
              <a:t>는 어떤 텍스트에 </a:t>
            </a:r>
            <a:r>
              <a:rPr lang="en-US" altLang="ko-KR" sz="1000" b="0" dirty="0"/>
              <a:t>a </a:t>
            </a:r>
            <a:r>
              <a:rPr lang="ko-KR" altLang="en-US" sz="1000" b="0" dirty="0"/>
              <a:t>또는 </a:t>
            </a:r>
            <a:r>
              <a:rPr lang="en-US" altLang="ko-KR" sz="1000" b="0" dirty="0"/>
              <a:t>b </a:t>
            </a:r>
            <a:r>
              <a:rPr lang="ko-KR" altLang="en-US" sz="1000" b="0" dirty="0"/>
              <a:t>또는 </a:t>
            </a:r>
            <a:r>
              <a:rPr lang="en-US" altLang="ko-KR" sz="1000" b="0" dirty="0"/>
              <a:t>c</a:t>
            </a:r>
            <a:r>
              <a:rPr lang="ko-KR" altLang="en-US" sz="1000" b="0" dirty="0"/>
              <a:t>라는 텍스트가 있는지 찾으라는 뜻</a:t>
            </a:r>
            <a:endParaRPr lang="en-US" altLang="ko-KR" sz="10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 ]</a:t>
            </a:r>
            <a:r>
              <a:rPr lang="ko-KR" altLang="en-US" sz="1400" b="0" dirty="0"/>
              <a:t>에는 </a:t>
            </a:r>
            <a:r>
              <a:rPr lang="en-US" altLang="ko-KR" sz="1400" b="0" dirty="0"/>
              <a:t>or</a:t>
            </a:r>
            <a:r>
              <a:rPr lang="ko-KR" altLang="en-US" sz="1400" b="0" dirty="0"/>
              <a:t>의 의미</a:t>
            </a:r>
            <a:endParaRPr lang="en-US" altLang="ko-KR" sz="14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000" b="0" dirty="0"/>
              <a:t> ‘</a:t>
            </a:r>
            <a:r>
              <a:rPr lang="en-US" altLang="ko-KR" sz="1000" b="0" dirty="0"/>
              <a:t>yesterday’ </a:t>
            </a:r>
            <a:r>
              <a:rPr lang="ko-KR" altLang="en-US" sz="1000" b="0" dirty="0"/>
              <a:t>또는 ‘</a:t>
            </a:r>
            <a:r>
              <a:rPr lang="en-US" altLang="ko-KR" sz="1000" b="0" dirty="0"/>
              <a:t>Yesterday’</a:t>
            </a:r>
            <a:r>
              <a:rPr lang="ko-KR" altLang="en-US" sz="1000" b="0" dirty="0"/>
              <a:t>라는 단어를 한 번에 찾으려면 </a:t>
            </a:r>
            <a:r>
              <a:rPr lang="en-US" altLang="ko-KR" sz="1000" b="0" dirty="0"/>
              <a:t>[</a:t>
            </a:r>
            <a:r>
              <a:rPr lang="en-US" altLang="ko-KR" sz="1000" b="0" dirty="0" err="1"/>
              <a:t>Yy</a:t>
            </a:r>
            <a:r>
              <a:rPr lang="en-US" altLang="ko-KR" sz="1000" b="0" dirty="0"/>
              <a:t>]</a:t>
            </a:r>
            <a:r>
              <a:rPr lang="en-US" altLang="ko-KR" sz="1000" b="0" dirty="0" err="1"/>
              <a:t>esterday</a:t>
            </a:r>
            <a:r>
              <a:rPr lang="ko-KR" altLang="en-US" sz="1000" b="0" dirty="0"/>
              <a:t>라고 입력</a:t>
            </a:r>
            <a:endParaRPr lang="en-US" altLang="ko-KR" sz="10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 </a:t>
            </a:r>
            <a:r>
              <a:rPr lang="en-US" altLang="ko-KR" sz="1400" b="0" dirty="0"/>
              <a:t>[</a:t>
            </a:r>
            <a:r>
              <a:rPr lang="en-US" altLang="ko-KR" sz="1400" b="0" dirty="0" err="1"/>
              <a:t>abc</a:t>
            </a:r>
            <a:r>
              <a:rPr lang="en-US" altLang="ko-KR" sz="1400" b="0" dirty="0"/>
              <a:t>]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알파벳 전체나 한글 전체 텍스트를 찾고 </a:t>
            </a:r>
            <a:r>
              <a:rPr lang="ko-KR" altLang="en-US" sz="1400" b="0" dirty="0" err="1"/>
              <a:t>싶을때</a:t>
            </a:r>
            <a:endParaRPr lang="en-US" altLang="ko-KR" sz="14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000" b="0" dirty="0"/>
              <a:t>-</a:t>
            </a:r>
            <a:r>
              <a:rPr lang="ko-KR" altLang="en-US" sz="1000" b="0" dirty="0"/>
              <a:t>을 사용</a:t>
            </a:r>
            <a:endParaRPr lang="en-US" altLang="ko-KR" sz="10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000" b="0" dirty="0"/>
              <a:t>[A-Za-z]</a:t>
            </a:r>
            <a:r>
              <a:rPr lang="ko-KR" altLang="en-US" sz="1000" b="0" dirty="0"/>
              <a:t>나 </a:t>
            </a:r>
            <a:r>
              <a:rPr lang="en-US" altLang="ko-KR" sz="1000" b="0" dirty="0"/>
              <a:t>[</a:t>
            </a:r>
            <a:r>
              <a:rPr lang="ko-KR" altLang="en-US" sz="1000" b="0" dirty="0"/>
              <a:t>가</a:t>
            </a:r>
            <a:r>
              <a:rPr lang="en-US" altLang="ko-KR" sz="1000" b="0" dirty="0"/>
              <a:t>-</a:t>
            </a:r>
            <a:r>
              <a:rPr lang="ko-KR" altLang="en-US" sz="1000" b="0" dirty="0" err="1"/>
              <a:t>힝</a:t>
            </a:r>
            <a:r>
              <a:rPr lang="en-US" altLang="ko-KR" sz="1000" b="0" dirty="0"/>
              <a:t>]</a:t>
            </a:r>
            <a:r>
              <a:rPr lang="ko-KR" altLang="en-US" sz="1000" b="0" dirty="0"/>
              <a:t>과 같은 기호로 문자열에서 알파벳과 한글을 추출</a:t>
            </a:r>
            <a:endParaRPr lang="en-US" altLang="ko-KR" sz="10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000" b="0" dirty="0"/>
              <a:t>숫자 전체를 추출한다면 </a:t>
            </a:r>
            <a:r>
              <a:rPr lang="en-US" altLang="ko-KR" sz="1000" b="0" dirty="0"/>
              <a:t>[0-9]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165A116-60E6-9E6E-5514-35B5D818827D}"/>
              </a:ext>
            </a:extLst>
          </p:cNvPr>
          <p:cNvGrpSpPr/>
          <p:nvPr/>
        </p:nvGrpSpPr>
        <p:grpSpPr>
          <a:xfrm>
            <a:off x="5079141" y="2154836"/>
            <a:ext cx="1678680" cy="237960"/>
            <a:chOff x="5079141" y="2154836"/>
            <a:chExt cx="167868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1641935-889A-E8A9-85F9-E13575A6F29C}"/>
                    </a:ext>
                  </a:extLst>
                </p14:cNvPr>
                <p14:cNvContentPartPr/>
                <p14:nvPr/>
              </p14:nvContentPartPr>
              <p14:xfrm>
                <a:off x="5079141" y="2297036"/>
                <a:ext cx="150480" cy="417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1641935-889A-E8A9-85F9-E13575A6F2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0501" y="2288396"/>
                  <a:ext cx="168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02B08DB-D918-7902-4051-3A01EC4786E7}"/>
                    </a:ext>
                  </a:extLst>
                </p14:cNvPr>
                <p14:cNvContentPartPr/>
                <p14:nvPr/>
              </p14:nvContentPartPr>
              <p14:xfrm>
                <a:off x="5174901" y="2273996"/>
                <a:ext cx="77040" cy="986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02B08DB-D918-7902-4051-3A01EC4786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66261" y="2264996"/>
                  <a:ext cx="94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3EF60AB-AFAB-AD6B-53D3-5C0D6C15AC46}"/>
                    </a:ext>
                  </a:extLst>
                </p14:cNvPr>
                <p14:cNvContentPartPr/>
                <p14:nvPr/>
              </p14:nvContentPartPr>
              <p14:xfrm>
                <a:off x="5358141" y="2212436"/>
                <a:ext cx="29520" cy="14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3EF60AB-AFAB-AD6B-53D3-5C0D6C15AC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49501" y="2203796"/>
                  <a:ext cx="47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A5AAC19-E667-B571-543B-61D4F69FC113}"/>
                    </a:ext>
                  </a:extLst>
                </p14:cNvPr>
                <p14:cNvContentPartPr/>
                <p14:nvPr/>
              </p14:nvContentPartPr>
              <p14:xfrm>
                <a:off x="5337981" y="2261396"/>
                <a:ext cx="64440" cy="62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A5AAC19-E667-B571-543B-61D4F69FC1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8981" y="2252396"/>
                  <a:ext cx="82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25CD1B2-8EDA-C060-7135-44373DFF4417}"/>
                    </a:ext>
                  </a:extLst>
                </p14:cNvPr>
                <p14:cNvContentPartPr/>
                <p14:nvPr/>
              </p14:nvContentPartPr>
              <p14:xfrm>
                <a:off x="5431941" y="2235476"/>
                <a:ext cx="44640" cy="73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25CD1B2-8EDA-C060-7135-44373DFF44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22941" y="2226836"/>
                  <a:ext cx="62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1B30C44-E647-D4A4-D161-867A598E1796}"/>
                    </a:ext>
                  </a:extLst>
                </p14:cNvPr>
                <p14:cNvContentPartPr/>
                <p14:nvPr/>
              </p14:nvContentPartPr>
              <p14:xfrm>
                <a:off x="5424381" y="2227916"/>
                <a:ext cx="158040" cy="145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1B30C44-E647-D4A4-D161-867A598E17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15381" y="2219276"/>
                  <a:ext cx="175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95B6ACB-46C9-B112-2D8E-9DC543039B26}"/>
                    </a:ext>
                  </a:extLst>
                </p14:cNvPr>
                <p14:cNvContentPartPr/>
                <p14:nvPr/>
              </p14:nvContentPartPr>
              <p14:xfrm>
                <a:off x="5510421" y="2284796"/>
                <a:ext cx="70200" cy="27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95B6ACB-46C9-B112-2D8E-9DC543039B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01421" y="2275796"/>
                  <a:ext cx="87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DF47DA2-2632-0224-EA6E-BD5FB103BFF9}"/>
                    </a:ext>
                  </a:extLst>
                </p14:cNvPr>
                <p14:cNvContentPartPr/>
                <p14:nvPr/>
              </p14:nvContentPartPr>
              <p14:xfrm>
                <a:off x="5529861" y="2344556"/>
                <a:ext cx="122760" cy="48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DF47DA2-2632-0224-EA6E-BD5FB103BF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20861" y="2335916"/>
                  <a:ext cx="140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F30A2BC-B0F8-FD16-D55A-597FF8BECC7B}"/>
                    </a:ext>
                  </a:extLst>
                </p14:cNvPr>
                <p14:cNvContentPartPr/>
                <p14:nvPr/>
              </p14:nvContentPartPr>
              <p14:xfrm>
                <a:off x="5629581" y="2255996"/>
                <a:ext cx="190440" cy="105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F30A2BC-B0F8-FD16-D55A-597FF8BECC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20941" y="2247356"/>
                  <a:ext cx="208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C4C6907-BEB8-807C-42F8-A13816D99A1A}"/>
                    </a:ext>
                  </a:extLst>
                </p14:cNvPr>
                <p14:cNvContentPartPr/>
                <p14:nvPr/>
              </p14:nvContentPartPr>
              <p14:xfrm>
                <a:off x="5872221" y="2208116"/>
                <a:ext cx="81720" cy="86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C4C6907-BEB8-807C-42F8-A13816D99A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63581" y="2199116"/>
                  <a:ext cx="99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3A2C53F-4309-A6A9-0AB5-A2A18B19FC71}"/>
                    </a:ext>
                  </a:extLst>
                </p14:cNvPr>
                <p14:cNvContentPartPr/>
                <p14:nvPr/>
              </p14:nvContentPartPr>
              <p14:xfrm>
                <a:off x="5938461" y="2215316"/>
                <a:ext cx="80640" cy="1364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3A2C53F-4309-A6A9-0AB5-A2A18B19FC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29461" y="2206316"/>
                  <a:ext cx="98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DF08F9D-D502-9186-7E7D-F2000341FB68}"/>
                    </a:ext>
                  </a:extLst>
                </p14:cNvPr>
                <p14:cNvContentPartPr/>
                <p14:nvPr/>
              </p14:nvContentPartPr>
              <p14:xfrm>
                <a:off x="6167421" y="2154836"/>
                <a:ext cx="68400" cy="44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DF08F9D-D502-9186-7E7D-F2000341FB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58781" y="2145836"/>
                  <a:ext cx="86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BB6F998-B34A-13EE-B385-056FCECF4C41}"/>
                    </a:ext>
                  </a:extLst>
                </p14:cNvPr>
                <p14:cNvContentPartPr/>
                <p14:nvPr/>
              </p14:nvContentPartPr>
              <p14:xfrm>
                <a:off x="6159141" y="2204876"/>
                <a:ext cx="98640" cy="63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BB6F998-B34A-13EE-B385-056FCECF4C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50501" y="2195876"/>
                  <a:ext cx="116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C5A1F92-BCC5-7B0C-B0A0-11F9CAA1B03E}"/>
                    </a:ext>
                  </a:extLst>
                </p14:cNvPr>
                <p14:cNvContentPartPr/>
                <p14:nvPr/>
              </p14:nvContentPartPr>
              <p14:xfrm>
                <a:off x="6265341" y="2213876"/>
                <a:ext cx="43560" cy="53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C5A1F92-BCC5-7B0C-B0A0-11F9CAA1B0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56341" y="2204876"/>
                  <a:ext cx="61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731E045-6D56-33DC-D8BE-DE30EEA85F7A}"/>
                    </a:ext>
                  </a:extLst>
                </p14:cNvPr>
                <p14:cNvContentPartPr/>
                <p14:nvPr/>
              </p14:nvContentPartPr>
              <p14:xfrm>
                <a:off x="6225381" y="2327636"/>
                <a:ext cx="104400" cy="540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731E045-6D56-33DC-D8BE-DE30EEA85F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16381" y="2318996"/>
                  <a:ext cx="122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F34D69-487C-9E16-4594-BD24A1F95317}"/>
                    </a:ext>
                  </a:extLst>
                </p14:cNvPr>
                <p14:cNvContentPartPr/>
                <p14:nvPr/>
              </p14:nvContentPartPr>
              <p14:xfrm>
                <a:off x="6385581" y="2202356"/>
                <a:ext cx="124200" cy="1033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F34D69-487C-9E16-4594-BD24A1F9531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76581" y="2193356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5E0A390-4F69-2F3A-0E3E-AFE4902BF55A}"/>
                    </a:ext>
                  </a:extLst>
                </p14:cNvPr>
                <p14:cNvContentPartPr/>
                <p14:nvPr/>
              </p14:nvContentPartPr>
              <p14:xfrm>
                <a:off x="6489981" y="2164916"/>
                <a:ext cx="107280" cy="97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5E0A390-4F69-2F3A-0E3E-AFE4902BF55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81341" y="2156276"/>
                  <a:ext cx="124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B83614B-347B-8171-AEC0-1BD72BCAE9F8}"/>
                    </a:ext>
                  </a:extLst>
                </p14:cNvPr>
                <p14:cNvContentPartPr/>
                <p14:nvPr/>
              </p14:nvContentPartPr>
              <p14:xfrm>
                <a:off x="6545421" y="2250236"/>
                <a:ext cx="53280" cy="65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B83614B-347B-8171-AEC0-1BD72BCAE9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6421" y="2241596"/>
                  <a:ext cx="70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AFBA756-B7D9-784B-35DF-ABD0B6A9F6D5}"/>
                    </a:ext>
                  </a:extLst>
                </p14:cNvPr>
                <p14:cNvContentPartPr/>
                <p14:nvPr/>
              </p14:nvContentPartPr>
              <p14:xfrm>
                <a:off x="6572781" y="2285876"/>
                <a:ext cx="73800" cy="57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AFBA756-B7D9-784B-35DF-ABD0B6A9F6D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63781" y="2277236"/>
                  <a:ext cx="91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4009FA5-AD62-D03C-ABFC-8585763C6130}"/>
                    </a:ext>
                  </a:extLst>
                </p14:cNvPr>
                <p14:cNvContentPartPr/>
                <p14:nvPr/>
              </p14:nvContentPartPr>
              <p14:xfrm>
                <a:off x="6739101" y="2318276"/>
                <a:ext cx="18720" cy="26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4009FA5-AD62-D03C-ABFC-8585763C61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30101" y="2309276"/>
                  <a:ext cx="363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8FD011-6880-3A0F-49C5-F46907383E3A}"/>
              </a:ext>
            </a:extLst>
          </p:cNvPr>
          <p:cNvGrpSpPr/>
          <p:nvPr/>
        </p:nvGrpSpPr>
        <p:grpSpPr>
          <a:xfrm>
            <a:off x="4601421" y="2486396"/>
            <a:ext cx="1178280" cy="523800"/>
            <a:chOff x="4601421" y="2486396"/>
            <a:chExt cx="1178280" cy="52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EA42A55-0F55-31C6-1F41-76285A4E35F9}"/>
                    </a:ext>
                  </a:extLst>
                </p14:cNvPr>
                <p14:cNvContentPartPr/>
                <p14:nvPr/>
              </p14:nvContentPartPr>
              <p14:xfrm>
                <a:off x="4684581" y="2486396"/>
                <a:ext cx="1095120" cy="412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EA42A55-0F55-31C6-1F41-76285A4E35F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75581" y="2477396"/>
                  <a:ext cx="11127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8820DB8-63A7-B4AB-82E2-2882F98116FB}"/>
                    </a:ext>
                  </a:extLst>
                </p14:cNvPr>
                <p14:cNvContentPartPr/>
                <p14:nvPr/>
              </p14:nvContentPartPr>
              <p14:xfrm>
                <a:off x="4601421" y="2820836"/>
                <a:ext cx="194400" cy="189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8820DB8-63A7-B4AB-82E2-2882F98116F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592781" y="2811836"/>
                  <a:ext cx="21204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785C617-D22F-439C-A300-4EC2A02F2D79}"/>
              </a:ext>
            </a:extLst>
          </p:cNvPr>
          <p:cNvGrpSpPr/>
          <p:nvPr/>
        </p:nvGrpSpPr>
        <p:grpSpPr>
          <a:xfrm>
            <a:off x="1582821" y="5025116"/>
            <a:ext cx="646560" cy="200520"/>
            <a:chOff x="1582821" y="5025116"/>
            <a:chExt cx="64656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876FE14-A0D9-3C01-29B4-02BA9B1C0C62}"/>
                    </a:ext>
                  </a:extLst>
                </p14:cNvPr>
                <p14:cNvContentPartPr/>
                <p14:nvPr/>
              </p14:nvContentPartPr>
              <p14:xfrm>
                <a:off x="1582821" y="5125916"/>
                <a:ext cx="178200" cy="15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876FE14-A0D9-3C01-29B4-02BA9B1C0C6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74181" y="5117276"/>
                  <a:ext cx="195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E595DC-5813-97A9-664A-3C1DB26D2A21}"/>
                    </a:ext>
                  </a:extLst>
                </p14:cNvPr>
                <p14:cNvContentPartPr/>
                <p14:nvPr/>
              </p14:nvContentPartPr>
              <p14:xfrm>
                <a:off x="1685781" y="5063996"/>
                <a:ext cx="103320" cy="127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E595DC-5813-97A9-664A-3C1DB26D2A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77141" y="5055356"/>
                  <a:ext cx="120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ECDCEF5-4BBD-C1A0-5A13-E58E0EE9FD06}"/>
                    </a:ext>
                  </a:extLst>
                </p14:cNvPr>
                <p14:cNvContentPartPr/>
                <p14:nvPr/>
              </p14:nvContentPartPr>
              <p14:xfrm>
                <a:off x="1852461" y="5046716"/>
                <a:ext cx="145080" cy="91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ECDCEF5-4BBD-C1A0-5A13-E58E0EE9FD0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3461" y="5037716"/>
                  <a:ext cx="1627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3330C63-4F37-BDBE-9114-3585D8DECB75}"/>
                    </a:ext>
                  </a:extLst>
                </p14:cNvPr>
                <p14:cNvContentPartPr/>
                <p14:nvPr/>
              </p14:nvContentPartPr>
              <p14:xfrm>
                <a:off x="1990701" y="5025116"/>
                <a:ext cx="16200" cy="121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3330C63-4F37-BDBE-9114-3585D8DECB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81701" y="5016476"/>
                  <a:ext cx="33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727D739-99CB-F392-2319-0CEF54849951}"/>
                    </a:ext>
                  </a:extLst>
                </p14:cNvPr>
                <p14:cNvContentPartPr/>
                <p14:nvPr/>
              </p14:nvContentPartPr>
              <p14:xfrm>
                <a:off x="1976661" y="5170196"/>
                <a:ext cx="116640" cy="442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727D739-99CB-F392-2319-0CEF5484995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68021" y="5161556"/>
                  <a:ext cx="134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6D23AC5-A698-28F4-B691-5371D3D67DA1}"/>
                    </a:ext>
                  </a:extLst>
                </p14:cNvPr>
                <p14:cNvContentPartPr/>
                <p14:nvPr/>
              </p14:nvContentPartPr>
              <p14:xfrm>
                <a:off x="2060901" y="5065436"/>
                <a:ext cx="155880" cy="1170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6D23AC5-A698-28F4-B691-5371D3D67D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51901" y="5056796"/>
                  <a:ext cx="17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9441299-107D-0AD0-18CD-3462D8DE1B64}"/>
                    </a:ext>
                  </a:extLst>
                </p14:cNvPr>
                <p14:cNvContentPartPr/>
                <p14:nvPr/>
              </p14:nvContentPartPr>
              <p14:xfrm>
                <a:off x="2224341" y="5074436"/>
                <a:ext cx="5040" cy="151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9441299-107D-0AD0-18CD-3462D8DE1B6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15701" y="5065796"/>
                  <a:ext cx="22680" cy="16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70B333C-4D01-23B4-4B5E-683AE9138A0C}"/>
                  </a:ext>
                </a:extLst>
              </p14:cNvPr>
              <p14:cNvContentPartPr/>
              <p14:nvPr/>
            </p14:nvContentPartPr>
            <p14:xfrm>
              <a:off x="999261" y="5015396"/>
              <a:ext cx="215640" cy="21384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70B333C-4D01-23B4-4B5E-683AE9138A0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90261" y="5006756"/>
                <a:ext cx="233280" cy="2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58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문법 </a:t>
            </a:r>
            <a:r>
              <a:rPr lang="en-US" altLang="ko-KR" dirty="0"/>
              <a:t>: </a:t>
            </a:r>
            <a:r>
              <a:rPr lang="ko-KR" altLang="en-US" dirty="0"/>
              <a:t>반복 관련 메타문자 </a:t>
            </a:r>
            <a:r>
              <a:rPr lang="en-US" altLang="ko-KR" dirty="0"/>
              <a:t>-, +, *, ?, { }</a:t>
            </a:r>
          </a:p>
          <a:p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[ ]</a:t>
            </a:r>
            <a:r>
              <a:rPr lang="ko-KR" altLang="en-US" sz="1400" b="0" dirty="0"/>
              <a:t>는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한 번에 여러 개의 글자를 표현할 수 없음</a:t>
            </a: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+ : </a:t>
            </a:r>
            <a:r>
              <a:rPr lang="ko-KR" altLang="en-US" sz="1400" b="0" dirty="0"/>
              <a:t>해당 글자가 </a:t>
            </a:r>
            <a:r>
              <a:rPr lang="en-US" altLang="ko-KR" sz="1400" b="0" dirty="0"/>
              <a:t>1</a:t>
            </a:r>
            <a:r>
              <a:rPr lang="ko-KR" altLang="en-US" sz="1400" b="0" dirty="0"/>
              <a:t>개 이상 출현</a:t>
            </a:r>
            <a:endParaRPr lang="en-US" altLang="ko-KR" sz="1400" b="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2812207"/>
            <a:ext cx="7200000" cy="60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5BB77DE-DA24-BC55-40C1-225F62B27B9D}"/>
              </a:ext>
            </a:extLst>
          </p:cNvPr>
          <p:cNvGrpSpPr/>
          <p:nvPr/>
        </p:nvGrpSpPr>
        <p:grpSpPr>
          <a:xfrm>
            <a:off x="5619501" y="1120556"/>
            <a:ext cx="249120" cy="171360"/>
            <a:chOff x="5619501" y="1120556"/>
            <a:chExt cx="249120" cy="17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AF44EC9-68D2-2453-52E4-A16586CFA39B}"/>
                    </a:ext>
                  </a:extLst>
                </p14:cNvPr>
                <p14:cNvContentPartPr/>
                <p14:nvPr/>
              </p14:nvContentPartPr>
              <p14:xfrm>
                <a:off x="5627421" y="1120556"/>
                <a:ext cx="77040" cy="1137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AF44EC9-68D2-2453-52E4-A16586CFA3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8421" y="1111556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AE5F925-F976-A242-B777-94D1A6768751}"/>
                    </a:ext>
                  </a:extLst>
                </p14:cNvPr>
                <p14:cNvContentPartPr/>
                <p14:nvPr/>
              </p14:nvContentPartPr>
              <p14:xfrm>
                <a:off x="5619501" y="1153676"/>
                <a:ext cx="110520" cy="28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AE5F925-F976-A242-B777-94D1A676875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10861" y="1145036"/>
                  <a:ext cx="128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DA91DDD-730A-DC55-BB8D-A1DD5F83FBE8}"/>
                    </a:ext>
                  </a:extLst>
                </p14:cNvPr>
                <p14:cNvContentPartPr/>
                <p14:nvPr/>
              </p14:nvContentPartPr>
              <p14:xfrm>
                <a:off x="5696181" y="1121996"/>
                <a:ext cx="64440" cy="169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DA91DDD-730A-DC55-BB8D-A1DD5F83FB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87541" y="1113356"/>
                  <a:ext cx="82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3E48E2E-CB41-4FD6-E727-D54CBB6B461C}"/>
                    </a:ext>
                  </a:extLst>
                </p14:cNvPr>
                <p14:cNvContentPartPr/>
                <p14:nvPr/>
              </p14:nvContentPartPr>
              <p14:xfrm>
                <a:off x="5737221" y="1129916"/>
                <a:ext cx="88200" cy="1324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3E48E2E-CB41-4FD6-E727-D54CBB6B46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8221" y="1121276"/>
                  <a:ext cx="105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1D60EF2-8104-1278-D508-B05805F847DB}"/>
                    </a:ext>
                  </a:extLst>
                </p14:cNvPr>
                <p14:cNvContentPartPr/>
                <p14:nvPr/>
              </p14:nvContentPartPr>
              <p14:xfrm>
                <a:off x="5862501" y="1150436"/>
                <a:ext cx="6120" cy="136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1D60EF2-8104-1278-D508-B05805F847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53861" y="1141796"/>
                  <a:ext cx="237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86D591-A4B8-4910-F052-D6735B071485}"/>
              </a:ext>
            </a:extLst>
          </p:cNvPr>
          <p:cNvGrpSpPr/>
          <p:nvPr/>
        </p:nvGrpSpPr>
        <p:grpSpPr>
          <a:xfrm>
            <a:off x="7037181" y="1046756"/>
            <a:ext cx="358200" cy="207720"/>
            <a:chOff x="7037181" y="1046756"/>
            <a:chExt cx="35820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1928248-8D07-598B-527F-862CFD0F555C}"/>
                    </a:ext>
                  </a:extLst>
                </p14:cNvPr>
                <p14:cNvContentPartPr/>
                <p14:nvPr/>
              </p14:nvContentPartPr>
              <p14:xfrm>
                <a:off x="7052301" y="1074476"/>
                <a:ext cx="56160" cy="123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1928248-8D07-598B-527F-862CFD0F555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43301" y="1065836"/>
                  <a:ext cx="73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4F5C846-9D32-E1B6-2D16-EDC22B0BA0C8}"/>
                    </a:ext>
                  </a:extLst>
                </p14:cNvPr>
                <p14:cNvContentPartPr/>
                <p14:nvPr/>
              </p14:nvContentPartPr>
              <p14:xfrm>
                <a:off x="7037181" y="1076636"/>
                <a:ext cx="160200" cy="640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4F5C846-9D32-E1B6-2D16-EDC22B0BA0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28181" y="1067996"/>
                  <a:ext cx="177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A1FC9B0-1031-E154-279B-EC5092D2C2BF}"/>
                    </a:ext>
                  </a:extLst>
                </p14:cNvPr>
                <p14:cNvContentPartPr/>
                <p14:nvPr/>
              </p14:nvContentPartPr>
              <p14:xfrm>
                <a:off x="7150221" y="1152956"/>
                <a:ext cx="43920" cy="561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A1FC9B0-1031-E154-279B-EC5092D2C2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41581" y="1143956"/>
                  <a:ext cx="61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982B0E1-6D75-31D4-4CC9-E4B95F8892A2}"/>
                    </a:ext>
                  </a:extLst>
                </p14:cNvPr>
                <p14:cNvContentPartPr/>
                <p14:nvPr/>
              </p14:nvContentPartPr>
              <p14:xfrm>
                <a:off x="7208541" y="1046756"/>
                <a:ext cx="84240" cy="101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982B0E1-6D75-31D4-4CC9-E4B95F8892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99541" y="1037756"/>
                  <a:ext cx="101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1125F65-895A-17C5-62FD-6DD9A43AEFC1}"/>
                    </a:ext>
                  </a:extLst>
                </p14:cNvPr>
                <p14:cNvContentPartPr/>
                <p14:nvPr/>
              </p14:nvContentPartPr>
              <p14:xfrm>
                <a:off x="7247781" y="1168076"/>
                <a:ext cx="147600" cy="864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1125F65-895A-17C5-62FD-6DD9A43AEF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38781" y="1159436"/>
                  <a:ext cx="165240" cy="10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347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문법 </a:t>
            </a:r>
            <a:r>
              <a:rPr lang="en-US" altLang="ko-KR" dirty="0"/>
              <a:t>: </a:t>
            </a:r>
            <a:r>
              <a:rPr lang="ko-KR" altLang="en-US" dirty="0"/>
              <a:t>반복 관련 메타문자 </a:t>
            </a:r>
            <a:r>
              <a:rPr lang="en-US" altLang="ko-KR" dirty="0"/>
              <a:t>-, +, *, ?, { }</a:t>
            </a:r>
          </a:p>
          <a:p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중괄호 </a:t>
            </a:r>
            <a:r>
              <a:rPr lang="en-US" altLang="ko-KR" sz="1400" b="0" dirty="0"/>
              <a:t>{} : </a:t>
            </a:r>
            <a:r>
              <a:rPr lang="ko-KR" altLang="en-US" sz="1400" b="0" dirty="0"/>
              <a:t>출현 횟수를 조정해야 할 때 사용</a:t>
            </a:r>
            <a:r>
              <a:rPr lang="en-US" altLang="ko-KR" sz="1400" b="0" dirty="0"/>
              <a:t>. {1,}, {0,}, {1,3}</a:t>
            </a:r>
            <a:r>
              <a:rPr lang="ko-KR" altLang="en-US" sz="1400" b="0" dirty="0"/>
              <a:t>처럼 </a:t>
            </a:r>
            <a:r>
              <a:rPr lang="ko-KR" altLang="en-US" sz="1400" b="0" dirty="0" err="1"/>
              <a:t>시작값이나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끝값은</a:t>
            </a:r>
            <a:r>
              <a:rPr lang="ko-KR" altLang="en-US" sz="1400" b="0" dirty="0"/>
              <a:t> 지정하지 않고 오픈 가능</a:t>
            </a: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예</a:t>
            </a:r>
            <a:r>
              <a:rPr lang="en-US" altLang="ko-KR" sz="1400" b="0" dirty="0"/>
              <a:t>) [a-</a:t>
            </a:r>
            <a:r>
              <a:rPr lang="en-US" altLang="ko-KR" sz="1400" b="0" dirty="0" err="1"/>
              <a:t>zA</a:t>
            </a:r>
            <a:r>
              <a:rPr lang="en-US" altLang="ko-KR" sz="1400" b="0" dirty="0"/>
              <a:t>-Z]{3,4} : </a:t>
            </a:r>
            <a:r>
              <a:rPr lang="ko-KR" altLang="en-US" sz="1400" b="0" dirty="0"/>
              <a:t>알파벳이 </a:t>
            </a:r>
            <a:r>
              <a:rPr lang="en-US" altLang="ko-KR" sz="1400" b="0" dirty="0"/>
              <a:t>3</a:t>
            </a:r>
            <a:r>
              <a:rPr lang="ko-KR" altLang="en-US" sz="1400" b="0" dirty="0"/>
              <a:t>자부터 </a:t>
            </a:r>
            <a:r>
              <a:rPr lang="en-US" altLang="ko-KR" sz="1400" b="0" dirty="0"/>
              <a:t>4</a:t>
            </a:r>
            <a:r>
              <a:rPr lang="ko-KR" altLang="en-US" sz="1400" b="0" dirty="0"/>
              <a:t>자까지 출현 </a:t>
            </a:r>
            <a:endParaRPr lang="en-US" altLang="ko-KR" sz="1400" b="0" dirty="0"/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endParaRPr lang="en-US" altLang="ko-KR" sz="1400" b="0" dirty="0"/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None/>
            </a:pP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? : 0 or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1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* </a:t>
            </a:r>
            <a:r>
              <a:rPr lang="en-US" altLang="ko-KR" sz="1400" b="0" dirty="0"/>
              <a:t>: +</a:t>
            </a:r>
            <a:r>
              <a:rPr lang="ko-KR" altLang="en-US" sz="1400" b="0" dirty="0"/>
              <a:t>와 달리 해당 글자가 </a:t>
            </a:r>
            <a:r>
              <a:rPr lang="en-US" altLang="ko-KR" sz="1400" b="0" dirty="0"/>
              <a:t>0</a:t>
            </a:r>
            <a:r>
              <a:rPr lang="ko-KR" altLang="en-US" sz="1400" b="0" dirty="0"/>
              <a:t>번부터 무한대까지 반복</a:t>
            </a:r>
            <a:endParaRPr lang="en-US" altLang="ko-KR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+ : {1,} </a:t>
            </a:r>
            <a:r>
              <a:rPr lang="ko-KR" altLang="en-US" sz="1400" b="0" dirty="0"/>
              <a:t>* </a:t>
            </a:r>
            <a:r>
              <a:rPr lang="en-US" altLang="ko-KR" sz="1400" b="0" dirty="0"/>
              <a:t>: {0,}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예</a:t>
            </a:r>
            <a:r>
              <a:rPr lang="en-US" altLang="ko-KR" sz="1400" b="0" dirty="0"/>
              <a:t>) </a:t>
            </a:r>
            <a:r>
              <a:rPr lang="en-US" altLang="ko-KR" sz="1400" b="0" dirty="0" err="1"/>
              <a:t>tomo</a:t>
            </a:r>
            <a:r>
              <a:rPr lang="en-US" altLang="ko-KR" sz="1400" b="0" dirty="0"/>
              <a:t>[r]*ow </a:t>
            </a:r>
            <a:r>
              <a:rPr lang="ko-KR" altLang="en-US" sz="1400" b="0" dirty="0"/>
              <a:t>해당하는 글자는 </a:t>
            </a:r>
            <a:r>
              <a:rPr lang="en-US" altLang="ko-KR" sz="1400" b="0" dirty="0"/>
              <a:t>?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37681"/>
            <a:ext cx="7200000" cy="61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8" y="5666538"/>
            <a:ext cx="7200000" cy="116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89B1B0-65F6-AA5C-069E-699E501CE95A}"/>
                  </a:ext>
                </a:extLst>
              </p14:cNvPr>
              <p14:cNvContentPartPr/>
              <p14:nvPr/>
            </p14:nvContentPartPr>
            <p14:xfrm>
              <a:off x="2967381" y="4647116"/>
              <a:ext cx="1976400" cy="7668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89B1B0-65F6-AA5C-069E-699E501CE9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8381" y="4638116"/>
                <a:ext cx="199404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93636F-1238-F017-30F4-3296DD545AE9}"/>
              </a:ext>
            </a:extLst>
          </p:cNvPr>
          <p:cNvGrpSpPr/>
          <p:nvPr/>
        </p:nvGrpSpPr>
        <p:grpSpPr>
          <a:xfrm>
            <a:off x="2439261" y="5845556"/>
            <a:ext cx="1478880" cy="722880"/>
            <a:chOff x="2439261" y="5845556"/>
            <a:chExt cx="1478880" cy="7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715CBD7-8DB5-BFE1-C974-5CE927BE0E5D}"/>
                    </a:ext>
                  </a:extLst>
                </p14:cNvPr>
                <p14:cNvContentPartPr/>
                <p14:nvPr/>
              </p14:nvContentPartPr>
              <p14:xfrm>
                <a:off x="2439261" y="5845556"/>
                <a:ext cx="366840" cy="722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715CBD7-8DB5-BFE1-C974-5CE927BE0E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0621" y="5836916"/>
                  <a:ext cx="38448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96FCF04-7ACB-E65C-A7A4-35B65CD03A66}"/>
                    </a:ext>
                  </a:extLst>
                </p14:cNvPr>
                <p14:cNvContentPartPr/>
                <p14:nvPr/>
              </p14:nvContentPartPr>
              <p14:xfrm>
                <a:off x="3075741" y="6076676"/>
                <a:ext cx="208800" cy="261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96FCF04-7ACB-E65C-A7A4-35B65CD03A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67101" y="6068036"/>
                  <a:ext cx="2264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34FA284-9C1D-B88A-320E-2772BAFB5256}"/>
                    </a:ext>
                  </a:extLst>
                </p14:cNvPr>
                <p14:cNvContentPartPr/>
                <p14:nvPr/>
              </p14:nvContentPartPr>
              <p14:xfrm>
                <a:off x="3308301" y="6123116"/>
                <a:ext cx="176040" cy="244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34FA284-9C1D-B88A-320E-2772BAFB52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9301" y="6114476"/>
                  <a:ext cx="193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406356A-81EB-F165-8B8E-AD8E7496B846}"/>
                    </a:ext>
                  </a:extLst>
                </p14:cNvPr>
                <p14:cNvContentPartPr/>
                <p14:nvPr/>
              </p14:nvContentPartPr>
              <p14:xfrm>
                <a:off x="3465261" y="6141116"/>
                <a:ext cx="253440" cy="196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406356A-81EB-F165-8B8E-AD8E7496B8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6261" y="6132116"/>
                  <a:ext cx="2710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95C75C6-6CEB-E365-08A3-AB29A95BC0DE}"/>
                    </a:ext>
                  </a:extLst>
                </p14:cNvPr>
                <p14:cNvContentPartPr/>
                <p14:nvPr/>
              </p14:nvContentPartPr>
              <p14:xfrm>
                <a:off x="3687381" y="6065876"/>
                <a:ext cx="20880" cy="268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95C75C6-6CEB-E365-08A3-AB29A95BC0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78381" y="6056876"/>
                  <a:ext cx="38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25972DF-F66F-AEF7-6372-DF2EE1BAA75A}"/>
                    </a:ext>
                  </a:extLst>
                </p14:cNvPr>
                <p14:cNvContentPartPr/>
                <p14:nvPr/>
              </p14:nvContentPartPr>
              <p14:xfrm>
                <a:off x="3690261" y="6400676"/>
                <a:ext cx="227880" cy="108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25972DF-F66F-AEF7-6372-DF2EE1BAA7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81621" y="6391676"/>
                  <a:ext cx="2455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A50C326-25A2-0FF4-A7E2-92D4F8C9245E}"/>
              </a:ext>
            </a:extLst>
          </p:cNvPr>
          <p:cNvGrpSpPr/>
          <p:nvPr/>
        </p:nvGrpSpPr>
        <p:grpSpPr>
          <a:xfrm>
            <a:off x="1815021" y="5079476"/>
            <a:ext cx="1728000" cy="419760"/>
            <a:chOff x="1815021" y="5079476"/>
            <a:chExt cx="1728000" cy="4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79BD9A2-DD52-26FF-6D96-A4183D01068E}"/>
                    </a:ext>
                  </a:extLst>
                </p14:cNvPr>
                <p14:cNvContentPartPr/>
                <p14:nvPr/>
              </p14:nvContentPartPr>
              <p14:xfrm>
                <a:off x="1815021" y="5276396"/>
                <a:ext cx="165960" cy="222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79BD9A2-DD52-26FF-6D96-A4183D0106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6381" y="5267396"/>
                  <a:ext cx="183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C26D7C7-3752-421C-B729-FD95CC9AA8AB}"/>
                    </a:ext>
                  </a:extLst>
                </p14:cNvPr>
                <p14:cNvContentPartPr/>
                <p14:nvPr/>
              </p14:nvContentPartPr>
              <p14:xfrm>
                <a:off x="1970901" y="5236796"/>
                <a:ext cx="300600" cy="112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C26D7C7-3752-421C-B729-FD95CC9AA8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1901" y="5227796"/>
                  <a:ext cx="31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828F4EA-7BB6-B354-B09D-A10C38C3CD98}"/>
                    </a:ext>
                  </a:extLst>
                </p14:cNvPr>
                <p14:cNvContentPartPr/>
                <p14:nvPr/>
              </p14:nvContentPartPr>
              <p14:xfrm>
                <a:off x="2195541" y="5137796"/>
                <a:ext cx="108000" cy="164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828F4EA-7BB6-B354-B09D-A10C38C3CD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6541" y="5129156"/>
                  <a:ext cx="125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BE5E964-D8B3-0E87-B2F6-6212BCBB9697}"/>
                    </a:ext>
                  </a:extLst>
                </p14:cNvPr>
                <p14:cNvContentPartPr/>
                <p14:nvPr/>
              </p14:nvContentPartPr>
              <p14:xfrm>
                <a:off x="2396781" y="5174876"/>
                <a:ext cx="136440" cy="23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BE5E964-D8B3-0E87-B2F6-6212BCBB96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7781" y="5166236"/>
                  <a:ext cx="15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83105B7-D39A-7CCB-1B55-98C0352BB305}"/>
                    </a:ext>
                  </a:extLst>
                </p14:cNvPr>
                <p14:cNvContentPartPr/>
                <p14:nvPr/>
              </p14:nvContentPartPr>
              <p14:xfrm>
                <a:off x="2448981" y="5079476"/>
                <a:ext cx="43560" cy="195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83105B7-D39A-7CCB-1B55-98C0352BB3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0341" y="5070836"/>
                  <a:ext cx="61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49C0492-2D8D-8382-6DFC-AFE38A46E05D}"/>
                    </a:ext>
                  </a:extLst>
                </p14:cNvPr>
                <p14:cNvContentPartPr/>
                <p14:nvPr/>
              </p14:nvContentPartPr>
              <p14:xfrm>
                <a:off x="2545461" y="5081996"/>
                <a:ext cx="155160" cy="136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49C0492-2D8D-8382-6DFC-AFE38A46E0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6461" y="5073356"/>
                  <a:ext cx="172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0A5EC3D-8D4D-5FCF-72D5-917E8403B022}"/>
                    </a:ext>
                  </a:extLst>
                </p14:cNvPr>
                <p14:cNvContentPartPr/>
                <p14:nvPr/>
              </p14:nvContentPartPr>
              <p14:xfrm>
                <a:off x="2852541" y="5082716"/>
                <a:ext cx="135000" cy="109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0A5EC3D-8D4D-5FCF-72D5-917E8403B0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3541" y="5073716"/>
                  <a:ext cx="152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96B319D-A940-B876-0CD6-2AE81101874D}"/>
                    </a:ext>
                  </a:extLst>
                </p14:cNvPr>
                <p14:cNvContentPartPr/>
                <p14:nvPr/>
              </p14:nvContentPartPr>
              <p14:xfrm>
                <a:off x="2980701" y="5123396"/>
                <a:ext cx="93240" cy="568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96B319D-A940-B876-0CD6-2AE8110187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72061" y="5114396"/>
                  <a:ext cx="110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A985199-D2E1-ED97-EA28-6FB2ADA07583}"/>
                    </a:ext>
                  </a:extLst>
                </p14:cNvPr>
                <p14:cNvContentPartPr/>
                <p14:nvPr/>
              </p14:nvContentPartPr>
              <p14:xfrm>
                <a:off x="3035061" y="5095676"/>
                <a:ext cx="142200" cy="116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A985199-D2E1-ED97-EA28-6FB2ADA075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26061" y="5086676"/>
                  <a:ext cx="159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F346ECA-623A-CFB7-D5BF-F8CB74C2BE1A}"/>
                    </a:ext>
                  </a:extLst>
                </p14:cNvPr>
                <p14:cNvContentPartPr/>
                <p14:nvPr/>
              </p14:nvContentPartPr>
              <p14:xfrm>
                <a:off x="3086181" y="5223836"/>
                <a:ext cx="96480" cy="507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F346ECA-623A-CFB7-D5BF-F8CB74C2BE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77181" y="5214836"/>
                  <a:ext cx="114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5FE0AC5-C200-E221-4EFF-249B64451C9C}"/>
                    </a:ext>
                  </a:extLst>
                </p14:cNvPr>
                <p14:cNvContentPartPr/>
                <p14:nvPr/>
              </p14:nvContentPartPr>
              <p14:xfrm>
                <a:off x="3225141" y="5127356"/>
                <a:ext cx="131040" cy="1242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5FE0AC5-C200-E221-4EFF-249B64451C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16141" y="5118716"/>
                  <a:ext cx="148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49132BC-B58D-0F5B-9E03-41ECB5B0B3C1}"/>
                    </a:ext>
                  </a:extLst>
                </p14:cNvPr>
                <p14:cNvContentPartPr/>
                <p14:nvPr/>
              </p14:nvContentPartPr>
              <p14:xfrm>
                <a:off x="3310461" y="5175596"/>
                <a:ext cx="88200" cy="295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49132BC-B58D-0F5B-9E03-41ECB5B0B3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01461" y="5166956"/>
                  <a:ext cx="105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B9A07A9-A8F2-F745-4651-E1F12F123DC4}"/>
                    </a:ext>
                  </a:extLst>
                </p14:cNvPr>
                <p14:cNvContentPartPr/>
                <p14:nvPr/>
              </p14:nvContentPartPr>
              <p14:xfrm>
                <a:off x="3383541" y="5142476"/>
                <a:ext cx="96840" cy="185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B9A07A9-A8F2-F745-4651-E1F12F123DC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74541" y="5133476"/>
                  <a:ext cx="114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E86952-DFCF-8863-19DE-B58B7DEC6261}"/>
                    </a:ext>
                  </a:extLst>
                </p14:cNvPr>
                <p14:cNvContentPartPr/>
                <p14:nvPr/>
              </p14:nvContentPartPr>
              <p14:xfrm>
                <a:off x="3480381" y="5102876"/>
                <a:ext cx="62640" cy="1994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E86952-DFCF-8863-19DE-B58B7DEC62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71381" y="5094236"/>
                  <a:ext cx="802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7BACF0-A337-4A95-5DBF-1D483120600C}"/>
              </a:ext>
            </a:extLst>
          </p:cNvPr>
          <p:cNvGrpSpPr/>
          <p:nvPr/>
        </p:nvGrpSpPr>
        <p:grpSpPr>
          <a:xfrm>
            <a:off x="3724821" y="4952036"/>
            <a:ext cx="3176280" cy="319320"/>
            <a:chOff x="3724821" y="4952036"/>
            <a:chExt cx="3176280" cy="31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4966EC1-7AE9-C26B-3AAF-17827FD91756}"/>
                    </a:ext>
                  </a:extLst>
                </p14:cNvPr>
                <p14:cNvContentPartPr/>
                <p14:nvPr/>
              </p14:nvContentPartPr>
              <p14:xfrm>
                <a:off x="3724821" y="5091356"/>
                <a:ext cx="151920" cy="22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4966EC1-7AE9-C26B-3AAF-17827FD917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15821" y="5082716"/>
                  <a:ext cx="169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B99F0CF-E04E-C211-BC2E-9282776FBA34}"/>
                    </a:ext>
                  </a:extLst>
                </p14:cNvPr>
                <p14:cNvContentPartPr/>
                <p14:nvPr/>
              </p14:nvContentPartPr>
              <p14:xfrm>
                <a:off x="3777021" y="5009276"/>
                <a:ext cx="53640" cy="237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B99F0CF-E04E-C211-BC2E-9282776FBA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68381" y="5000276"/>
                  <a:ext cx="71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727B41E-8515-95AE-90B9-8E9DC8BFFA73}"/>
                    </a:ext>
                  </a:extLst>
                </p14:cNvPr>
                <p14:cNvContentPartPr/>
                <p14:nvPr/>
              </p14:nvContentPartPr>
              <p14:xfrm>
                <a:off x="3883581" y="5085956"/>
                <a:ext cx="36000" cy="128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727B41E-8515-95AE-90B9-8E9DC8BFFA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4941" y="5076956"/>
                  <a:ext cx="53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388BE44-D038-0166-D1A8-B915D6E30194}"/>
                    </a:ext>
                  </a:extLst>
                </p14:cNvPr>
                <p14:cNvContentPartPr/>
                <p14:nvPr/>
              </p14:nvContentPartPr>
              <p14:xfrm>
                <a:off x="3994101" y="5120876"/>
                <a:ext cx="155160" cy="146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388BE44-D038-0166-D1A8-B915D6E301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5101" y="5112236"/>
                  <a:ext cx="17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F305DA3-9820-079B-09C1-B2EAC7907D8E}"/>
                    </a:ext>
                  </a:extLst>
                </p14:cNvPr>
                <p14:cNvContentPartPr/>
                <p14:nvPr/>
              </p14:nvContentPartPr>
              <p14:xfrm>
                <a:off x="4173381" y="5149316"/>
                <a:ext cx="174960" cy="107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F305DA3-9820-079B-09C1-B2EAC7907D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64381" y="5140316"/>
                  <a:ext cx="19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504D59C-767C-85B9-5F99-496435F1BD8B}"/>
                    </a:ext>
                  </a:extLst>
                </p14:cNvPr>
                <p14:cNvContentPartPr/>
                <p14:nvPr/>
              </p14:nvContentPartPr>
              <p14:xfrm>
                <a:off x="4392621" y="5092076"/>
                <a:ext cx="172080" cy="1270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504D59C-767C-85B9-5F99-496435F1BD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3621" y="5083076"/>
                  <a:ext cx="189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551FC1E-95E4-0957-9EF9-EE3364B7F70C}"/>
                    </a:ext>
                  </a:extLst>
                </p14:cNvPr>
                <p14:cNvContentPartPr/>
                <p14:nvPr/>
              </p14:nvContentPartPr>
              <p14:xfrm>
                <a:off x="4651461" y="5054636"/>
                <a:ext cx="129240" cy="100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551FC1E-95E4-0957-9EF9-EE3364B7F7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42821" y="5045996"/>
                  <a:ext cx="146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7722F79-6EFC-AEA9-E7F8-4241CA8E840F}"/>
                    </a:ext>
                  </a:extLst>
                </p14:cNvPr>
                <p14:cNvContentPartPr/>
                <p14:nvPr/>
              </p14:nvContentPartPr>
              <p14:xfrm>
                <a:off x="4651461" y="5038076"/>
                <a:ext cx="409320" cy="2332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7722F79-6EFC-AEA9-E7F8-4241CA8E84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42821" y="5029436"/>
                  <a:ext cx="426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AA37217-0C54-0CFE-BD2C-4D2AA5C8D4AC}"/>
                    </a:ext>
                  </a:extLst>
                </p14:cNvPr>
                <p14:cNvContentPartPr/>
                <p14:nvPr/>
              </p14:nvContentPartPr>
              <p14:xfrm>
                <a:off x="4922181" y="5027276"/>
                <a:ext cx="104760" cy="163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AA37217-0C54-0CFE-BD2C-4D2AA5C8D4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13541" y="5018276"/>
                  <a:ext cx="122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4D2F3D3-FFD9-C44F-6F1E-19A7B97D6621}"/>
                    </a:ext>
                  </a:extLst>
                </p14:cNvPr>
                <p14:cNvContentPartPr/>
                <p14:nvPr/>
              </p14:nvContentPartPr>
              <p14:xfrm>
                <a:off x="5070861" y="5009996"/>
                <a:ext cx="96840" cy="137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4D2F3D3-FFD9-C44F-6F1E-19A7B97D66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62221" y="5000996"/>
                  <a:ext cx="114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0298760-0719-7DEE-A15F-F48CB509DDB9}"/>
                    </a:ext>
                  </a:extLst>
                </p14:cNvPr>
                <p14:cNvContentPartPr/>
                <p14:nvPr/>
              </p14:nvContentPartPr>
              <p14:xfrm>
                <a:off x="5154741" y="5000276"/>
                <a:ext cx="132480" cy="106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0298760-0719-7DEE-A15F-F48CB509DD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6101" y="4991276"/>
                  <a:ext cx="150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314D627-9B11-E512-31BF-CD16B91025D9}"/>
                    </a:ext>
                  </a:extLst>
                </p14:cNvPr>
                <p14:cNvContentPartPr/>
                <p14:nvPr/>
              </p14:nvContentPartPr>
              <p14:xfrm>
                <a:off x="5227101" y="5169116"/>
                <a:ext cx="194760" cy="46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314D627-9B11-E512-31BF-CD16B91025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18101" y="5160116"/>
                  <a:ext cx="212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1C7075D-17DF-69A5-667C-43E1E727904A}"/>
                    </a:ext>
                  </a:extLst>
                </p14:cNvPr>
                <p14:cNvContentPartPr/>
                <p14:nvPr/>
              </p14:nvContentPartPr>
              <p14:xfrm>
                <a:off x="5545341" y="4989476"/>
                <a:ext cx="114120" cy="256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1C7075D-17DF-69A5-667C-43E1E72790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6701" y="4980836"/>
                  <a:ext cx="1317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DE9A4C4-84E7-2D7C-7AE9-FF41CFC3760E}"/>
                    </a:ext>
                  </a:extLst>
                </p14:cNvPr>
                <p14:cNvContentPartPr/>
                <p14:nvPr/>
              </p14:nvContentPartPr>
              <p14:xfrm>
                <a:off x="5708061" y="5006036"/>
                <a:ext cx="39240" cy="180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DE9A4C4-84E7-2D7C-7AE9-FF41CFC3760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99061" y="4997396"/>
                  <a:ext cx="56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EAE3E26-5D61-23C2-660B-6EFA4568F505}"/>
                    </a:ext>
                  </a:extLst>
                </p14:cNvPr>
                <p14:cNvContentPartPr/>
                <p14:nvPr/>
              </p14:nvContentPartPr>
              <p14:xfrm>
                <a:off x="5823981" y="4998116"/>
                <a:ext cx="154080" cy="139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EAE3E26-5D61-23C2-660B-6EFA4568F5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15341" y="4989116"/>
                  <a:ext cx="171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4B7D3012-EB82-E5F7-E4DC-D38DC0B59DB6}"/>
                    </a:ext>
                  </a:extLst>
                </p14:cNvPr>
                <p14:cNvContentPartPr/>
                <p14:nvPr/>
              </p14:nvContentPartPr>
              <p14:xfrm>
                <a:off x="6002181" y="5004236"/>
                <a:ext cx="126720" cy="1054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B7D3012-EB82-E5F7-E4DC-D38DC0B59D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93541" y="4995596"/>
                  <a:ext cx="144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319BBF5-2451-A1F7-BF96-1D2062566691}"/>
                    </a:ext>
                  </a:extLst>
                </p14:cNvPr>
                <p14:cNvContentPartPr/>
                <p14:nvPr/>
              </p14:nvContentPartPr>
              <p14:xfrm>
                <a:off x="6116661" y="5017556"/>
                <a:ext cx="162720" cy="1911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319BBF5-2451-A1F7-BF96-1D20625666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07661" y="5008916"/>
                  <a:ext cx="180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88734B1-866C-EF90-1FB4-E606E30B40C2}"/>
                    </a:ext>
                  </a:extLst>
                </p14:cNvPr>
                <p14:cNvContentPartPr/>
                <p14:nvPr/>
              </p14:nvContentPartPr>
              <p14:xfrm>
                <a:off x="6349221" y="4998116"/>
                <a:ext cx="168480" cy="1504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88734B1-866C-EF90-1FB4-E606E30B40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40581" y="4989116"/>
                  <a:ext cx="186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7E27185-2A3B-1CBB-702C-E0A5BE9C3245}"/>
                    </a:ext>
                  </a:extLst>
                </p14:cNvPr>
                <p14:cNvContentPartPr/>
                <p14:nvPr/>
              </p14:nvContentPartPr>
              <p14:xfrm>
                <a:off x="6527421" y="5015756"/>
                <a:ext cx="132120" cy="150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7E27185-2A3B-1CBB-702C-E0A5BE9C32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18781" y="5007116"/>
                  <a:ext cx="149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E711DCD-A234-B0F8-22FB-E7641D1A5D95}"/>
                    </a:ext>
                  </a:extLst>
                </p14:cNvPr>
                <p14:cNvContentPartPr/>
                <p14:nvPr/>
              </p14:nvContentPartPr>
              <p14:xfrm>
                <a:off x="6644061" y="5039156"/>
                <a:ext cx="69120" cy="120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E711DCD-A234-B0F8-22FB-E7641D1A5D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35421" y="5030156"/>
                  <a:ext cx="86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5506E00-3EDA-D69E-44D3-3D9545C4C9D0}"/>
                    </a:ext>
                  </a:extLst>
                </p14:cNvPr>
                <p14:cNvContentPartPr/>
                <p14:nvPr/>
              </p14:nvContentPartPr>
              <p14:xfrm>
                <a:off x="6733701" y="5034116"/>
                <a:ext cx="113400" cy="964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5506E00-3EDA-D69E-44D3-3D9545C4C9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24701" y="5025476"/>
                  <a:ext cx="131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5E66353-A375-A88B-548D-4DF131580038}"/>
                    </a:ext>
                  </a:extLst>
                </p14:cNvPr>
                <p14:cNvContentPartPr/>
                <p14:nvPr/>
              </p14:nvContentPartPr>
              <p14:xfrm>
                <a:off x="6850341" y="4952036"/>
                <a:ext cx="50760" cy="248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5E66353-A375-A88B-548D-4DF1315800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41701" y="4943036"/>
                  <a:ext cx="6840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7890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문법 </a:t>
            </a:r>
            <a:r>
              <a:rPr lang="en-US" altLang="ko-KR" dirty="0"/>
              <a:t>: </a:t>
            </a:r>
            <a:r>
              <a:rPr lang="ko-KR" altLang="en-US" dirty="0" err="1"/>
              <a:t>그외</a:t>
            </a:r>
            <a:r>
              <a:rPr lang="ko-KR" altLang="en-US" dirty="0"/>
              <a:t> 메타문자 </a:t>
            </a:r>
            <a:r>
              <a:rPr lang="en-US" altLang="ko-KR" dirty="0"/>
              <a:t>(), ., |, ^, $, \</a:t>
            </a:r>
          </a:p>
          <a:p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92088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( ) : </a:t>
            </a:r>
            <a:r>
              <a:rPr lang="ko-KR" altLang="en-US" sz="1400" b="0" dirty="0"/>
              <a:t>묶음을 표시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메타문자의 묶음을 표시하는 역할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. : </a:t>
            </a:r>
            <a:r>
              <a:rPr lang="ko-KR" altLang="en-US" sz="1400" b="0" dirty="0" err="1"/>
              <a:t>줄바꿈</a:t>
            </a:r>
            <a:r>
              <a:rPr lang="ko-KR" altLang="en-US" sz="1400" b="0" dirty="0"/>
              <a:t> 기호 제외 모든 문자</a:t>
            </a:r>
            <a:endParaRPr lang="en-US" altLang="ko-KR" sz="1400" b="0" dirty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b="0" dirty="0"/>
              <a:t>[.] : </a:t>
            </a:r>
            <a:r>
              <a:rPr lang="ko-KR" altLang="en-US" b="0" dirty="0"/>
              <a:t>일반적인 마침표</a:t>
            </a:r>
            <a:r>
              <a:rPr lang="en-US" altLang="ko-KR" b="0" dirty="0"/>
              <a:t>, (.) : </a:t>
            </a:r>
            <a:r>
              <a:rPr lang="ko-KR" altLang="en-US" b="0" dirty="0"/>
              <a:t>줄 바꿈 기호를 제외한 전체 문자</a:t>
            </a:r>
            <a:endParaRPr lang="en-US" altLang="ko-KR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\ : escape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400" b="0" dirty="0"/>
              <a:t>|,</a:t>
            </a:r>
            <a:r>
              <a:rPr lang="ko-KR" altLang="en-US" sz="1400" b="0" dirty="0"/>
              <a:t>  </a:t>
            </a:r>
            <a:r>
              <a:rPr lang="en-US" altLang="ko-KR" sz="1400" b="0" dirty="0"/>
              <a:t>^ : or, not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ko-KR" altLang="en-US" sz="1400" b="0" dirty="0"/>
              <a:t>정규 표현식의 처음과 끝 </a:t>
            </a:r>
            <a:r>
              <a:rPr lang="en-US" altLang="ko-KR" sz="1400" b="0" dirty="0"/>
              <a:t>:</a:t>
            </a:r>
            <a:r>
              <a:rPr lang="ko-KR" altLang="en-US" sz="1400" b="0" dirty="0"/>
              <a:t> </a:t>
            </a:r>
            <a:r>
              <a:rPr lang="en-US" altLang="ko-KR" sz="1400" b="0" dirty="0"/>
              <a:t>^, $</a:t>
            </a:r>
          </a:p>
        </p:txBody>
      </p:sp>
    </p:spTree>
    <p:extLst>
      <p:ext uri="{BB962C8B-B14F-4D97-AF65-F5344CB8AC3E}">
        <p14:creationId xmlns:p14="http://schemas.microsoft.com/office/powerpoint/2010/main" val="383814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6830" y="1333456"/>
            <a:ext cx="6071394" cy="374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메타문자를 찾고 싶을 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700439" y="1994076"/>
            <a:ext cx="7615977" cy="21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800" b="0" dirty="0"/>
              <a:t>\[, \{</a:t>
            </a:r>
            <a:r>
              <a:rPr lang="ko-KR" altLang="en-US" sz="1800" b="0" dirty="0"/>
              <a:t> </a:t>
            </a:r>
            <a:endParaRPr lang="en-US" altLang="ko-KR" sz="18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800" b="0" dirty="0"/>
              <a:t>(. )+( \r \n)+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9088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 표현식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ko-KR" altLang="en-US" dirty="0"/>
              <a:t> 연습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772816"/>
            <a:ext cx="77768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800" b="0" dirty="0">
                <a:hlinkClick r:id="rId2"/>
              </a:rPr>
              <a:t>https://www.google.com/googlebooks/uspto-patents-grants-text.html</a:t>
            </a:r>
            <a:endParaRPr lang="en-US" altLang="ko-KR" sz="18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endParaRPr lang="en-US" altLang="ko-KR" sz="18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F79433"/>
              </a:buClr>
              <a:buFont typeface="Arial" pitchFamily="34" charset="0"/>
              <a:buChar char="•"/>
            </a:pPr>
            <a:r>
              <a:rPr lang="en-US" altLang="ko-KR" sz="1800" b="0" dirty="0"/>
              <a:t>(http)(.+)(zip) ???</a:t>
            </a:r>
          </a:p>
        </p:txBody>
      </p:sp>
    </p:spTree>
    <p:extLst>
      <p:ext uri="{BB962C8B-B14F-4D97-AF65-F5344CB8AC3E}">
        <p14:creationId xmlns:p14="http://schemas.microsoft.com/office/powerpoint/2010/main" val="397996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B582826F-1EB1-8B72-90E0-71EC532B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빅데이터 분석 방법과 접근법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C7925B96-8640-5AE0-C263-21B2FC57C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 분석 방법</a:t>
            </a:r>
            <a:endParaRPr lang="en-US" altLang="ko-KR" dirty="0"/>
          </a:p>
          <a:p>
            <a:pPr lvl="1"/>
            <a:r>
              <a:rPr lang="ko-KR" altLang="en-US" dirty="0"/>
              <a:t>분석 목적에 따른 구분</a:t>
            </a:r>
            <a:endParaRPr lang="en-US" altLang="ko-KR" dirty="0"/>
          </a:p>
          <a:p>
            <a:pPr lvl="2"/>
            <a:r>
              <a:rPr lang="ko-KR" altLang="en-US" dirty="0"/>
              <a:t>통계 분석</a:t>
            </a:r>
            <a:endParaRPr lang="en-US" altLang="ko-KR" dirty="0"/>
          </a:p>
          <a:p>
            <a:pPr lvl="3"/>
            <a:r>
              <a:rPr lang="ko-KR" altLang="en-US" dirty="0"/>
              <a:t>통계 기법에 의한 분석 방법으로 가장 대표적인 유형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예측 분석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3"/>
            <a:r>
              <a:rPr lang="ko-KR" altLang="en-US" b="1" dirty="0">
                <a:solidFill>
                  <a:srgbClr val="FF0000"/>
                </a:solidFill>
              </a:rPr>
              <a:t>과거의 데이터와 변수 간의 관계를 이용하여 새로운 변수를 추정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3"/>
            <a:endParaRPr lang="en-US" altLang="ko-KR" b="1" dirty="0">
              <a:solidFill>
                <a:srgbClr val="FF0000"/>
              </a:solidFill>
            </a:endParaRPr>
          </a:p>
          <a:p>
            <a:pPr lvl="2"/>
            <a:r>
              <a:rPr lang="ko-KR" altLang="en-US" b="1" dirty="0">
                <a:solidFill>
                  <a:srgbClr val="FF0000"/>
                </a:solidFill>
              </a:rPr>
              <a:t>데이터 </a:t>
            </a:r>
            <a:r>
              <a:rPr lang="ko-KR" altLang="en-US" b="1" dirty="0" err="1">
                <a:solidFill>
                  <a:srgbClr val="FF0000"/>
                </a:solidFill>
              </a:rPr>
              <a:t>마이닝</a:t>
            </a:r>
            <a:r>
              <a:rPr lang="ko-KR" altLang="en-US" b="1" dirty="0">
                <a:solidFill>
                  <a:srgbClr val="FF0000"/>
                </a:solidFill>
              </a:rPr>
              <a:t> 분석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3"/>
            <a:r>
              <a:rPr lang="ko-KR" altLang="en-US" b="1" dirty="0">
                <a:solidFill>
                  <a:srgbClr val="FF0000"/>
                </a:solidFill>
              </a:rPr>
              <a:t>많은 데이터 속에 숨겨진 유용한 패턴을 추출하여 분류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군집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연관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이상 탐지 분석 등을 수행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최적화 분석</a:t>
            </a:r>
            <a:endParaRPr lang="en-US" altLang="ko-KR" dirty="0"/>
          </a:p>
          <a:p>
            <a:pPr lvl="3"/>
            <a:r>
              <a:rPr lang="ko-KR" altLang="en-US" dirty="0"/>
              <a:t>주어진 제한 조건을 만족하면서 목적 함수를 최대화 또는 최소화하는 방법 을 찾는다</a:t>
            </a:r>
            <a:r>
              <a:rPr lang="en-US" altLang="ko-KR" dirty="0"/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D77B4B-1967-7CDE-76CE-71D3156DDBE4}"/>
              </a:ext>
            </a:extLst>
          </p:cNvPr>
          <p:cNvGrpSpPr/>
          <p:nvPr/>
        </p:nvGrpSpPr>
        <p:grpSpPr>
          <a:xfrm>
            <a:off x="1276821" y="119036"/>
            <a:ext cx="1011240" cy="211680"/>
            <a:chOff x="1276821" y="119036"/>
            <a:chExt cx="101124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F5911BC-AC1D-D474-F156-156B2A6DC056}"/>
                    </a:ext>
                  </a:extLst>
                </p14:cNvPr>
                <p14:cNvContentPartPr/>
                <p14:nvPr/>
              </p14:nvContentPartPr>
              <p14:xfrm>
                <a:off x="1276821" y="170516"/>
                <a:ext cx="110880" cy="78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F5911BC-AC1D-D474-F156-156B2A6DC0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67821" y="161876"/>
                  <a:ext cx="128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F7CA1F2-74BB-A036-69CD-E2D0320EA8B5}"/>
                    </a:ext>
                  </a:extLst>
                </p14:cNvPr>
                <p14:cNvContentPartPr/>
                <p14:nvPr/>
              </p14:nvContentPartPr>
              <p14:xfrm>
                <a:off x="1283301" y="270956"/>
                <a:ext cx="122400" cy="31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F7CA1F2-74BB-A036-69CD-E2D0320EA8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74661" y="262316"/>
                  <a:ext cx="140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F45C3DA-4E34-78AF-BE94-A7E6D3A59B86}"/>
                    </a:ext>
                  </a:extLst>
                </p14:cNvPr>
                <p14:cNvContentPartPr/>
                <p14:nvPr/>
              </p14:nvContentPartPr>
              <p14:xfrm>
                <a:off x="1460061" y="142796"/>
                <a:ext cx="131400" cy="137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F45C3DA-4E34-78AF-BE94-A7E6D3A59B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1421" y="134156"/>
                  <a:ext cx="149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4EAA1E0-97E2-11BA-CD28-925307B775C6}"/>
                    </a:ext>
                  </a:extLst>
                </p14:cNvPr>
                <p14:cNvContentPartPr/>
                <p14:nvPr/>
              </p14:nvContentPartPr>
              <p14:xfrm>
                <a:off x="1524141" y="185276"/>
                <a:ext cx="77760" cy="277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4EAA1E0-97E2-11BA-CD28-925307B775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15141" y="176636"/>
                  <a:ext cx="95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0FD4AD6-9CB0-F844-CDC9-59CF2C744FBD}"/>
                    </a:ext>
                  </a:extLst>
                </p14:cNvPr>
                <p14:cNvContentPartPr/>
                <p14:nvPr/>
              </p14:nvContentPartPr>
              <p14:xfrm>
                <a:off x="1593621" y="171236"/>
                <a:ext cx="52920" cy="1105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0FD4AD6-9CB0-F844-CDC9-59CF2C744F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4981" y="162236"/>
                  <a:ext cx="70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CC72BE5-B610-D66B-482D-0ACEADA94381}"/>
                    </a:ext>
                  </a:extLst>
                </p14:cNvPr>
                <p14:cNvContentPartPr/>
                <p14:nvPr/>
              </p14:nvContentPartPr>
              <p14:xfrm>
                <a:off x="1662741" y="178796"/>
                <a:ext cx="55440" cy="820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CC72BE5-B610-D66B-482D-0ACEADA943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3741" y="169796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549464D-3551-A3BA-B810-9E63E870A347}"/>
                    </a:ext>
                  </a:extLst>
                </p14:cNvPr>
                <p14:cNvContentPartPr/>
                <p14:nvPr/>
              </p14:nvContentPartPr>
              <p14:xfrm>
                <a:off x="1727541" y="171956"/>
                <a:ext cx="17280" cy="85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549464D-3551-A3BA-B810-9E63E870A3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8541" y="163316"/>
                  <a:ext cx="34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CE71F8-BBE6-8971-9C93-FF059C870E64}"/>
                    </a:ext>
                  </a:extLst>
                </p14:cNvPr>
                <p14:cNvContentPartPr/>
                <p14:nvPr/>
              </p14:nvContentPartPr>
              <p14:xfrm>
                <a:off x="1762461" y="138476"/>
                <a:ext cx="91440" cy="105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CE71F8-BBE6-8971-9C93-FF059C870E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3461" y="129836"/>
                  <a:ext cx="109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9CCFDA2-A835-3CF4-17CA-0801D0854FCC}"/>
                    </a:ext>
                  </a:extLst>
                </p14:cNvPr>
                <p14:cNvContentPartPr/>
                <p14:nvPr/>
              </p14:nvContentPartPr>
              <p14:xfrm>
                <a:off x="1766421" y="182396"/>
                <a:ext cx="118080" cy="21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9CCFDA2-A835-3CF4-17CA-0801D0854F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57781" y="173396"/>
                  <a:ext cx="135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EB317CF-3A61-527E-B421-FEC49FF83DB6}"/>
                    </a:ext>
                  </a:extLst>
                </p14:cNvPr>
                <p14:cNvContentPartPr/>
                <p14:nvPr/>
              </p14:nvContentPartPr>
              <p14:xfrm>
                <a:off x="1883781" y="136316"/>
                <a:ext cx="18720" cy="126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EB317CF-3A61-527E-B421-FEC49FF83D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5141" y="127676"/>
                  <a:ext cx="36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E0B7D5A-A54C-98B0-C405-FCC5BE673A93}"/>
                    </a:ext>
                  </a:extLst>
                </p14:cNvPr>
                <p14:cNvContentPartPr/>
                <p14:nvPr/>
              </p14:nvContentPartPr>
              <p14:xfrm>
                <a:off x="1953621" y="129836"/>
                <a:ext cx="95040" cy="106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E0B7D5A-A54C-98B0-C405-FCC5BE673A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4621" y="120836"/>
                  <a:ext cx="112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6A2DCBC-32BB-C324-1464-2F790E066036}"/>
                    </a:ext>
                  </a:extLst>
                </p14:cNvPr>
                <p14:cNvContentPartPr/>
                <p14:nvPr/>
              </p14:nvContentPartPr>
              <p14:xfrm>
                <a:off x="1980261" y="210836"/>
                <a:ext cx="91080" cy="45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6A2DCBC-32BB-C324-1464-2F790E066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1261" y="201836"/>
                  <a:ext cx="108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3E04E99-64AB-6CD2-854E-948C4BE98F71}"/>
                    </a:ext>
                  </a:extLst>
                </p14:cNvPr>
                <p14:cNvContentPartPr/>
                <p14:nvPr/>
              </p14:nvContentPartPr>
              <p14:xfrm>
                <a:off x="2075301" y="201476"/>
                <a:ext cx="58680" cy="64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3E04E99-64AB-6CD2-854E-948C4BE98F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66301" y="192836"/>
                  <a:ext cx="763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F6E3A07-5382-7AA1-D930-31FF008E033F}"/>
                    </a:ext>
                  </a:extLst>
                </p14:cNvPr>
                <p14:cNvContentPartPr/>
                <p14:nvPr/>
              </p14:nvContentPartPr>
              <p14:xfrm>
                <a:off x="2097981" y="119036"/>
                <a:ext cx="69120" cy="27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F6E3A07-5382-7AA1-D930-31FF008E03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88981" y="110396"/>
                  <a:ext cx="86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6E0FA3-747B-F957-3970-32E7504363D4}"/>
                    </a:ext>
                  </a:extLst>
                </p14:cNvPr>
                <p14:cNvContentPartPr/>
                <p14:nvPr/>
              </p14:nvContentPartPr>
              <p14:xfrm>
                <a:off x="2115621" y="163316"/>
                <a:ext cx="74880" cy="66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6E0FA3-747B-F957-3970-32E7504363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06981" y="154676"/>
                  <a:ext cx="92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598F376-F1DD-A253-0C25-7DFDAB432BEA}"/>
                    </a:ext>
                  </a:extLst>
                </p14:cNvPr>
                <p14:cNvContentPartPr/>
                <p14:nvPr/>
              </p14:nvContentPartPr>
              <p14:xfrm>
                <a:off x="2198781" y="134156"/>
                <a:ext cx="89280" cy="196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598F376-F1DD-A253-0C25-7DFDAB432B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89781" y="125156"/>
                  <a:ext cx="10692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9A3B381-DA5F-FB7B-9B80-CDA10D5752CC}"/>
                  </a:ext>
                </a:extLst>
              </p14:cNvPr>
              <p14:cNvContentPartPr/>
              <p14:nvPr/>
            </p14:nvContentPartPr>
            <p14:xfrm>
              <a:off x="1522341" y="3357596"/>
              <a:ext cx="352800" cy="56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9A3B381-DA5F-FB7B-9B80-CDA10D5752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13701" y="3348596"/>
                <a:ext cx="3704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608DE2F-E7AE-C4A6-1367-50FC7A10B1E5}"/>
                  </a:ext>
                </a:extLst>
              </p14:cNvPr>
              <p14:cNvContentPartPr/>
              <p14:nvPr/>
            </p14:nvContentPartPr>
            <p14:xfrm>
              <a:off x="4245381" y="4247156"/>
              <a:ext cx="1375560" cy="604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608DE2F-E7AE-C4A6-1367-50FC7A10B1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36381" y="4238516"/>
                <a:ext cx="13932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1BF72FC-9FBE-5AD2-9AF8-408BB4D790F5}"/>
                  </a:ext>
                </a:extLst>
              </p14:cNvPr>
              <p14:cNvContentPartPr/>
              <p14:nvPr/>
            </p14:nvContentPartPr>
            <p14:xfrm>
              <a:off x="772461" y="2992556"/>
              <a:ext cx="210240" cy="8640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1BF72FC-9FBE-5AD2-9AF8-408BB4D790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3461" y="2983916"/>
                <a:ext cx="227880" cy="88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다운로드 링크 생성</a:t>
            </a:r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69"/>
          <a:stretch/>
        </p:blipFill>
        <p:spPr bwMode="auto">
          <a:xfrm>
            <a:off x="819600" y="1768170"/>
            <a:ext cx="7200000" cy="40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F71538-A483-4186-A6DF-E7854A3E0A82}"/>
              </a:ext>
            </a:extLst>
          </p:cNvPr>
          <p:cNvSpPr/>
          <p:nvPr/>
        </p:nvSpPr>
        <p:spPr>
          <a:xfrm>
            <a:off x="1756503" y="3030048"/>
            <a:ext cx="6135838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“</a:t>
            </a:r>
            <a:r>
              <a:rPr lang="en-US" altLang="ko-KR" sz="1200" dirty="0">
                <a:hlinkClick r:id="rId4"/>
              </a:rPr>
              <a:t>https://www.google.com/</a:t>
            </a:r>
            <a:r>
              <a:rPr lang="en-US" altLang="ko-KR" sz="1200" dirty="0" err="1">
                <a:hlinkClick r:id="rId4"/>
              </a:rPr>
              <a:t>googlebooks</a:t>
            </a:r>
            <a:r>
              <a:rPr lang="en-US" altLang="ko-KR" sz="1200" dirty="0">
                <a:hlinkClick r:id="rId4"/>
              </a:rPr>
              <a:t>/uspto-patents-grants-text.html</a:t>
            </a:r>
            <a:r>
              <a:rPr lang="en-US" altLang="ko-KR" sz="1200" dirty="0"/>
              <a:t>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8250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6151D17-7CA0-420E-90CB-97275B5B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611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E04FDF5E-1555-E680-28D6-196DACF6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FEA034E-DB96-E37F-3351-7D1015D8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/>
              <a:t>는 일반적으로 </a:t>
            </a:r>
            <a:r>
              <a:rPr lang="en-US" altLang="ko-KR" dirty="0"/>
              <a:t>HTTP </a:t>
            </a:r>
            <a:r>
              <a:rPr lang="ko-KR" altLang="en-US" dirty="0"/>
              <a:t>통신을 사용하는데 사용</a:t>
            </a:r>
            <a:endParaRPr lang="en-US" altLang="ko-KR" dirty="0"/>
          </a:p>
          <a:p>
            <a:pPr lvl="1"/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환율 등 다양한 정보를 가지고 있는 웹 사이트의 기능을 외부에서 쉽게 사용할 수 있도록 사용 절차와 규약을 정의한 것</a:t>
            </a:r>
          </a:p>
        </p:txBody>
      </p:sp>
      <p:pic>
        <p:nvPicPr>
          <p:cNvPr id="13317" name="그림 1">
            <a:extLst>
              <a:ext uri="{FF2B5EF4-FFF2-40B4-BE49-F238E27FC236}">
                <a16:creationId xmlns:a16="http://schemas.microsoft.com/office/drawing/2014/main" id="{6F41560C-EB27-6D4F-4E42-098BCED7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5" y="2800350"/>
            <a:ext cx="32766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2">
            <a:extLst>
              <a:ext uri="{FF2B5EF4-FFF2-40B4-BE49-F238E27FC236}">
                <a16:creationId xmlns:a16="http://schemas.microsoft.com/office/drawing/2014/main" id="{F76407E5-FBE4-1539-CBF7-0E4B09FB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44" y="2726872"/>
            <a:ext cx="5609256" cy="33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48E0740D-8F49-945F-53C5-F9F952C7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37BD8A-1CA6-D1CD-0D2A-84BC0C4DA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네이버 개발자 센터</a:t>
            </a:r>
            <a:r>
              <a:rPr lang="en-US" altLang="ko-KR" dirty="0"/>
              <a:t>(https:// developers.naver.com)</a:t>
            </a:r>
            <a:r>
              <a:rPr lang="ko-KR" altLang="en-US" dirty="0"/>
              <a:t>에 접속</a:t>
            </a:r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10F8E11F-49B5-ED5E-3AFA-19A8EE74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AC175-44A8-B631-2095-7F1E7F8B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85" y="2081365"/>
            <a:ext cx="5959929" cy="433735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90F71683-EAD3-1D6F-37CF-47B0ED5C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A32F9D2-CE88-59A6-F94C-DDB246E0B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이용 신청하기</a:t>
            </a:r>
            <a:endParaRPr lang="en-US" altLang="ko-KR" dirty="0"/>
          </a:p>
        </p:txBody>
      </p:sp>
      <p:sp>
        <p:nvSpPr>
          <p:cNvPr id="15363" name="TextBox 3">
            <a:extLst>
              <a:ext uri="{FF2B5EF4-FFF2-40B4-BE49-F238E27FC236}">
                <a16:creationId xmlns:a16="http://schemas.microsoft.com/office/drawing/2014/main" id="{5A4BFC1C-274E-96CD-CD17-AA0870D32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5365" name="그림 1">
            <a:extLst>
              <a:ext uri="{FF2B5EF4-FFF2-40B4-BE49-F238E27FC236}">
                <a16:creationId xmlns:a16="http://schemas.microsoft.com/office/drawing/2014/main" id="{4F204277-AD3E-3167-F10C-EFF84E72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519588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6510FBC5-FAD6-B169-EDFC-E21A2CB9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67CF82-299E-6580-69D3-347FDFD9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애플리케이션 등록하기</a:t>
            </a:r>
            <a:endParaRPr lang="en-US" altLang="ko-KR" dirty="0"/>
          </a:p>
        </p:txBody>
      </p:sp>
      <p:sp>
        <p:nvSpPr>
          <p:cNvPr id="16387" name="TextBox 3">
            <a:extLst>
              <a:ext uri="{FF2B5EF4-FFF2-40B4-BE49-F238E27FC236}">
                <a16:creationId xmlns:a16="http://schemas.microsoft.com/office/drawing/2014/main" id="{6963F84C-0EE8-3B23-F5B2-EF3AD79A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6389" name="그림 2">
            <a:extLst>
              <a:ext uri="{FF2B5EF4-FFF2-40B4-BE49-F238E27FC236}">
                <a16:creationId xmlns:a16="http://schemas.microsoft.com/office/drawing/2014/main" id="{D448216B-DA3B-73C8-4FB4-B80B3D786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420938"/>
            <a:ext cx="45593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1C56C298-2018-B28E-7A69-378514DE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1C771B8-FDD6-D522-E09B-65EF0E94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애플리케이션 정보 확인하기</a:t>
            </a:r>
            <a:endParaRPr lang="en-US" altLang="ko-KR" dirty="0"/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A2C92E3E-A2AF-89FB-5465-B13733C01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7413" name="그림 1">
            <a:extLst>
              <a:ext uri="{FF2B5EF4-FFF2-40B4-BE49-F238E27FC236}">
                <a16:creationId xmlns:a16="http://schemas.microsoft.com/office/drawing/2014/main" id="{B4712C73-A311-341A-06C5-9276AAEE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6154738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AE7E134D-748B-A48C-8D03-9892FCDB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D806B9E-CD64-3BEA-E2E3-7640DE48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애플리케이션 정보 확인하기</a:t>
            </a:r>
            <a:endParaRPr lang="en-US" altLang="ko-KR" dirty="0"/>
          </a:p>
        </p:txBody>
      </p:sp>
      <p:sp>
        <p:nvSpPr>
          <p:cNvPr id="18435" name="TextBox 3">
            <a:extLst>
              <a:ext uri="{FF2B5EF4-FFF2-40B4-BE49-F238E27FC236}">
                <a16:creationId xmlns:a16="http://schemas.microsoft.com/office/drawing/2014/main" id="{94AE6557-7376-808E-1539-6C74747B0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8437" name="그림 1">
            <a:extLst>
              <a:ext uri="{FF2B5EF4-FFF2-40B4-BE49-F238E27FC236}">
                <a16:creationId xmlns:a16="http://schemas.microsoft.com/office/drawing/2014/main" id="{5C7BD21A-7E09-C33A-5441-A6ABA658E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6154738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6E3A018E-53F2-C589-5B90-F8996284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8B01B47-9E4E-5D45-EDFF-75FB4F9A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검색 </a:t>
            </a:r>
            <a:r>
              <a:rPr lang="en-US" altLang="ko-KR" dirty="0"/>
              <a:t>API </a:t>
            </a:r>
            <a:r>
              <a:rPr lang="ko-KR" altLang="en-US" dirty="0"/>
              <a:t>이용 안내 페이지 확인하기</a:t>
            </a:r>
            <a:endParaRPr lang="en-US" altLang="ko-KR" dirty="0"/>
          </a:p>
        </p:txBody>
      </p:sp>
      <p:sp>
        <p:nvSpPr>
          <p:cNvPr id="19459" name="TextBox 3">
            <a:extLst>
              <a:ext uri="{FF2B5EF4-FFF2-40B4-BE49-F238E27FC236}">
                <a16:creationId xmlns:a16="http://schemas.microsoft.com/office/drawing/2014/main" id="{B87B384E-D4CD-E0E3-8B71-1C985DC58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9461" name="그림 2">
            <a:extLst>
              <a:ext uri="{FF2B5EF4-FFF2-40B4-BE49-F238E27FC236}">
                <a16:creationId xmlns:a16="http://schemas.microsoft.com/office/drawing/2014/main" id="{02DA6823-3663-E035-E986-F2D35AB84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1"/>
          <a:stretch>
            <a:fillRect/>
          </a:stretch>
        </p:blipFill>
        <p:spPr bwMode="auto">
          <a:xfrm>
            <a:off x="504825" y="2835275"/>
            <a:ext cx="3929063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그림 6">
            <a:extLst>
              <a:ext uri="{FF2B5EF4-FFF2-40B4-BE49-F238E27FC236}">
                <a16:creationId xmlns:a16="http://schemas.microsoft.com/office/drawing/2014/main" id="{D1749784-A961-8FA3-F16F-4CEA4AB4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6"/>
          <a:stretch>
            <a:fillRect/>
          </a:stretch>
        </p:blipFill>
        <p:spPr bwMode="auto">
          <a:xfrm>
            <a:off x="4648200" y="2774950"/>
            <a:ext cx="392906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5C9B72BF-4138-3060-771C-2C5954DF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빅데이터 분석 방법과 접근법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1FF057EB-7918-5776-6B94-39D33FC18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빅데이터 분석 접근법</a:t>
            </a:r>
            <a:endParaRPr lang="en-US" altLang="ko-KR" dirty="0"/>
          </a:p>
          <a:p>
            <a:pPr lvl="1"/>
            <a:r>
              <a:rPr lang="ko-KR" altLang="en-US" dirty="0"/>
              <a:t>하향식 접근법 </a:t>
            </a:r>
            <a:endParaRPr lang="en-US" altLang="ko-KR" dirty="0"/>
          </a:p>
          <a:p>
            <a:pPr lvl="2"/>
            <a:r>
              <a:rPr lang="ko-KR" altLang="en-US" dirty="0"/>
              <a:t>문제 해결 방법을 찾기 위해 필요한 데이터를 수집 및 분석하는 방식</a:t>
            </a:r>
            <a:endParaRPr lang="en-US" altLang="ko-KR" dirty="0"/>
          </a:p>
          <a:p>
            <a:pPr lvl="2"/>
            <a:r>
              <a:rPr lang="ko-KR" altLang="en-US" dirty="0"/>
              <a:t>문제 해결을 위해 근본 원인을 파악하고 분석 과제를 도출한 뒤 해결 방안을 도출</a:t>
            </a:r>
            <a:endParaRPr lang="en-US" altLang="ko-KR" dirty="0"/>
          </a:p>
          <a:p>
            <a:pPr lvl="2"/>
            <a:r>
              <a:rPr lang="ko-KR" altLang="en-US" dirty="0"/>
              <a:t>도출된 해결 방안에 대한 실현 가능성과 우선순위를 결정하기 위해 데이터를 수집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분석하는 접근법</a:t>
            </a:r>
            <a:endParaRPr lang="en-US" altLang="ko-KR" dirty="0"/>
          </a:p>
          <a:p>
            <a:pPr lvl="2"/>
            <a:r>
              <a:rPr lang="ko-KR" altLang="en-US" dirty="0"/>
              <a:t>분석 과제를 도출하기 위해 ‘수요 기반 분석 과제 도출 방식</a:t>
            </a:r>
            <a:r>
              <a:rPr lang="en-US" altLang="ko-KR" dirty="0"/>
              <a:t>’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r>
              <a:rPr lang="ko-KR" altLang="en-US" dirty="0"/>
              <a:t>데이터 분석은 문제 해결을 가능하게 하는 실행 동인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endParaRPr lang="en-US" altLang="ko-KR" dirty="0"/>
          </a:p>
          <a:p>
            <a:pPr lvl="1"/>
            <a:r>
              <a:rPr lang="ko-KR" altLang="en-US" dirty="0"/>
              <a:t>상향식 접근법 </a:t>
            </a:r>
            <a:endParaRPr lang="en-US" altLang="ko-KR" dirty="0"/>
          </a:p>
          <a:p>
            <a:pPr lvl="2"/>
            <a:r>
              <a:rPr lang="ko-KR" altLang="en-US" dirty="0"/>
              <a:t>현재 보유하고 있는 데이터를 분석하여 의미 있는 관계나 패턴을 찾아 지식을 발견하고 문제를 해결하는 방식</a:t>
            </a:r>
            <a:endParaRPr lang="en-US" altLang="ko-KR" dirty="0"/>
          </a:p>
          <a:p>
            <a:pPr lvl="2"/>
            <a:r>
              <a:rPr lang="ko-KR" altLang="en-US" dirty="0"/>
              <a:t>정형 데이터는 물론이고 다양한 원천의 비정형 데이터를 조합 하고 시각화를 통해 의미 있는 패턴을 파악한 뒤 이를 적용하여 문제를 해결하는 데이터 기반의 접근</a:t>
            </a:r>
            <a:endParaRPr lang="en-US" altLang="ko-KR" dirty="0"/>
          </a:p>
          <a:p>
            <a:pPr lvl="2"/>
            <a:r>
              <a:rPr lang="ko-KR" altLang="en-US" dirty="0"/>
              <a:t>분석 과제를 도출하기 위해 ‘데이터 주도 분석 과제 도출 방식</a:t>
            </a:r>
            <a:r>
              <a:rPr lang="en-US" altLang="ko-KR" dirty="0"/>
              <a:t>’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r>
              <a:rPr lang="ko-KR" altLang="en-US" dirty="0"/>
              <a:t>데이터는 추진 동인</a:t>
            </a:r>
            <a:r>
              <a:rPr lang="en-US" altLang="ko-KR" dirty="0"/>
              <a:t>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1"/>
            <a:r>
              <a:rPr lang="ko-KR" altLang="en-US" dirty="0"/>
              <a:t>프로토타이핑 접근법 </a:t>
            </a:r>
            <a:endParaRPr lang="en-US" altLang="ko-KR" dirty="0"/>
          </a:p>
          <a:p>
            <a:pPr lvl="2"/>
            <a:r>
              <a:rPr lang="ko-KR" altLang="en-US" dirty="0"/>
              <a:t>빅데이터 환경의 불확실성을 고려한 방식</a:t>
            </a:r>
            <a:endParaRPr lang="en-US" altLang="ko-KR" dirty="0"/>
          </a:p>
          <a:p>
            <a:pPr lvl="2"/>
            <a:r>
              <a:rPr lang="ko-KR" altLang="en-US" dirty="0"/>
              <a:t>소비자의 요구 사항이나 데이터를 규정하기가 어렵고 데이터 원천도 명확히 파악하기 어려운 경우 사용</a:t>
            </a:r>
            <a:endParaRPr lang="en-US" altLang="ko-KR" dirty="0"/>
          </a:p>
          <a:p>
            <a:pPr lvl="2"/>
            <a:r>
              <a:rPr lang="ko-KR" altLang="en-US" dirty="0"/>
              <a:t>일단 프로토타입을 만들어 분석을 시도한 뒤 결과를 확인하고 개선하고 이를 반복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C7A58FB-41C2-72CB-9426-EBB68214F82C}"/>
                  </a:ext>
                </a:extLst>
              </p14:cNvPr>
              <p14:cNvContentPartPr/>
              <p14:nvPr/>
            </p14:nvContentPartPr>
            <p14:xfrm>
              <a:off x="3450408" y="5501760"/>
              <a:ext cx="5209200" cy="1044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C7A58FB-41C2-72CB-9426-EBB68214F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1768" y="5492760"/>
                <a:ext cx="5226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CFAAE94-D526-4A1E-874F-6FF1BDC1F5FC}"/>
                  </a:ext>
                </a:extLst>
              </p14:cNvPr>
              <p14:cNvContentPartPr/>
              <p14:nvPr/>
            </p14:nvContentPartPr>
            <p14:xfrm>
              <a:off x="1270608" y="5695080"/>
              <a:ext cx="1656720" cy="442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CFAAE94-D526-4A1E-874F-6FF1BDC1F5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1968" y="5686080"/>
                <a:ext cx="16743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A35A7568-BB01-1746-6AD7-FC969ED9348D}"/>
                  </a:ext>
                </a:extLst>
              </p14:cNvPr>
              <p14:cNvContentPartPr/>
              <p14:nvPr/>
            </p14:nvContentPartPr>
            <p14:xfrm>
              <a:off x="3774300" y="1937100"/>
              <a:ext cx="3398400" cy="644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A35A7568-BB01-1746-6AD7-FC969ED934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5660" y="1928100"/>
                <a:ext cx="3416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CD0A63D-4594-CB48-B889-0C34B9F43CBA}"/>
                  </a:ext>
                </a:extLst>
              </p14:cNvPr>
              <p14:cNvContentPartPr/>
              <p14:nvPr/>
            </p14:nvContentPartPr>
            <p14:xfrm>
              <a:off x="1327581" y="3573956"/>
              <a:ext cx="3164760" cy="73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CD0A63D-4594-CB48-B889-0C34B9F43C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8581" y="3565316"/>
                <a:ext cx="3182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67321D0-76FA-8C10-70D8-AFBDE51D6E99}"/>
                  </a:ext>
                </a:extLst>
              </p14:cNvPr>
              <p14:cNvContentPartPr/>
              <p14:nvPr/>
            </p14:nvContentPartPr>
            <p14:xfrm>
              <a:off x="6380181" y="3643076"/>
              <a:ext cx="1003320" cy="961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67321D0-76FA-8C10-70D8-AFBDE51D6E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1541" y="3634436"/>
                <a:ext cx="10209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B99FEAF6-39B5-7BD0-3C26-77E6C6D76557}"/>
              </a:ext>
            </a:extLst>
          </p:cNvPr>
          <p:cNvGrpSpPr/>
          <p:nvPr/>
        </p:nvGrpSpPr>
        <p:grpSpPr>
          <a:xfrm>
            <a:off x="2532501" y="3222596"/>
            <a:ext cx="270000" cy="220320"/>
            <a:chOff x="2532501" y="3222596"/>
            <a:chExt cx="27000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F30461F-5026-9967-A1ED-661727789ADD}"/>
                    </a:ext>
                  </a:extLst>
                </p14:cNvPr>
                <p14:cNvContentPartPr/>
                <p14:nvPr/>
              </p14:nvContentPartPr>
              <p14:xfrm>
                <a:off x="2532501" y="3222596"/>
                <a:ext cx="86040" cy="102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F30461F-5026-9967-A1ED-661727789A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3501" y="3213596"/>
                  <a:ext cx="103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FFEBDE2-C25C-C35C-3E97-893D3AE5816C}"/>
                    </a:ext>
                  </a:extLst>
                </p14:cNvPr>
                <p14:cNvContentPartPr/>
                <p14:nvPr/>
              </p14:nvContentPartPr>
              <p14:xfrm>
                <a:off x="2551941" y="3307556"/>
                <a:ext cx="91440" cy="87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FFEBDE2-C25C-C35C-3E97-893D3AE581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2941" y="3298916"/>
                  <a:ext cx="109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EF315FF-DA66-8C86-CEB1-D64EBDAE0F5E}"/>
                    </a:ext>
                  </a:extLst>
                </p14:cNvPr>
                <p14:cNvContentPartPr/>
                <p14:nvPr/>
              </p14:nvContentPartPr>
              <p14:xfrm>
                <a:off x="2633661" y="3258956"/>
                <a:ext cx="26280" cy="125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EF315FF-DA66-8C86-CEB1-D64EBDAE0F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4661" y="3250316"/>
                  <a:ext cx="4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99B67BC-C53D-9402-3C99-620001DF6C0E}"/>
                    </a:ext>
                  </a:extLst>
                </p14:cNvPr>
                <p14:cNvContentPartPr/>
                <p14:nvPr/>
              </p14:nvContentPartPr>
              <p14:xfrm>
                <a:off x="2664621" y="3236996"/>
                <a:ext cx="93600" cy="142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99B67BC-C53D-9402-3C99-620001DF6C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5981" y="3227996"/>
                  <a:ext cx="111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7FB4BA4-C621-E6DE-FA3A-3C923103F85C}"/>
                    </a:ext>
                  </a:extLst>
                </p14:cNvPr>
                <p14:cNvContentPartPr/>
                <p14:nvPr/>
              </p14:nvContentPartPr>
              <p14:xfrm>
                <a:off x="2725101" y="3379196"/>
                <a:ext cx="77400" cy="63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7FB4BA4-C621-E6DE-FA3A-3C923103F8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6461" y="3370556"/>
                  <a:ext cx="9504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4AEDA7-F8B7-3A0C-442A-F3B98BAC5387}"/>
              </a:ext>
            </a:extLst>
          </p:cNvPr>
          <p:cNvGrpSpPr/>
          <p:nvPr/>
        </p:nvGrpSpPr>
        <p:grpSpPr>
          <a:xfrm>
            <a:off x="3254301" y="4802636"/>
            <a:ext cx="455760" cy="169200"/>
            <a:chOff x="3254301" y="4802636"/>
            <a:chExt cx="4557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5E7355C-8A63-780F-1498-D0173CF2A5E7}"/>
                    </a:ext>
                  </a:extLst>
                </p14:cNvPr>
                <p14:cNvContentPartPr/>
                <p14:nvPr/>
              </p14:nvContentPartPr>
              <p14:xfrm>
                <a:off x="3254301" y="4844756"/>
                <a:ext cx="132480" cy="117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5E7355C-8A63-780F-1498-D0173CF2A5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5301" y="4836116"/>
                  <a:ext cx="150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81890BA-CA19-BF98-386A-0C9782DDF44C}"/>
                    </a:ext>
                  </a:extLst>
                </p14:cNvPr>
                <p14:cNvContentPartPr/>
                <p14:nvPr/>
              </p14:nvContentPartPr>
              <p14:xfrm>
                <a:off x="3395421" y="4842236"/>
                <a:ext cx="96840" cy="92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81890BA-CA19-BF98-386A-0C9782DDF4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6781" y="4833596"/>
                  <a:ext cx="114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DF878BB-52E9-AA02-E098-B3DBF5A0AFBB}"/>
                    </a:ext>
                  </a:extLst>
                </p14:cNvPr>
                <p14:cNvContentPartPr/>
                <p14:nvPr/>
              </p14:nvContentPartPr>
              <p14:xfrm>
                <a:off x="3444381" y="4838996"/>
                <a:ext cx="68400" cy="46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DF878BB-52E9-AA02-E098-B3DBF5A0AF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35381" y="4829996"/>
                  <a:ext cx="860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BE83E3B-3F94-01D3-D1BC-E7B1AC41848E}"/>
                    </a:ext>
                  </a:extLst>
                </p14:cNvPr>
                <p14:cNvContentPartPr/>
                <p14:nvPr/>
              </p14:nvContentPartPr>
              <p14:xfrm>
                <a:off x="3499461" y="4826756"/>
                <a:ext cx="42840" cy="129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BE83E3B-3F94-01D3-D1BC-E7B1AC4184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90461" y="4818116"/>
                  <a:ext cx="60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3E6B54D-1978-585D-A7C4-92177F639C58}"/>
                    </a:ext>
                  </a:extLst>
                </p14:cNvPr>
                <p14:cNvContentPartPr/>
                <p14:nvPr/>
              </p14:nvContentPartPr>
              <p14:xfrm>
                <a:off x="3522141" y="4802636"/>
                <a:ext cx="83880" cy="113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3E6B54D-1978-585D-A7C4-92177F639C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3501" y="4793636"/>
                  <a:ext cx="10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EEC30F0-D77C-67B7-F358-7F266352DFD3}"/>
                    </a:ext>
                  </a:extLst>
                </p14:cNvPr>
                <p14:cNvContentPartPr/>
                <p14:nvPr/>
              </p14:nvContentPartPr>
              <p14:xfrm>
                <a:off x="3571821" y="4915676"/>
                <a:ext cx="86760" cy="56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EEC30F0-D77C-67B7-F358-7F266352DF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62821" y="4906676"/>
                  <a:ext cx="104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8EC5CCE-3A3F-753E-1CAA-5A0055C4A37D}"/>
                    </a:ext>
                  </a:extLst>
                </p14:cNvPr>
                <p14:cNvContentPartPr/>
                <p14:nvPr/>
              </p14:nvContentPartPr>
              <p14:xfrm>
                <a:off x="3703221" y="4949876"/>
                <a:ext cx="6840" cy="12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8EC5CCE-3A3F-753E-1CAA-5A0055C4A3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94221" y="4940876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4DC96DD9-F01D-5BC3-DAB3-86FEF63B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9CD4A8DD-9B9B-F160-47EB-AC835FD0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과학 방법론</a:t>
            </a:r>
            <a:endParaRPr lang="en-US" altLang="ko-KR" dirty="0"/>
          </a:p>
          <a:p>
            <a:pPr lvl="1"/>
            <a:r>
              <a:rPr lang="ko-KR" altLang="en-US" dirty="0"/>
              <a:t>여섯 단계로 구성되며 필요에 따라 특정 단계를 반복해서 수행 가능</a:t>
            </a:r>
            <a:endParaRPr lang="en-US" altLang="ko-KR" dirty="0"/>
          </a:p>
        </p:txBody>
      </p:sp>
      <p:pic>
        <p:nvPicPr>
          <p:cNvPr id="23556" name="그림 1">
            <a:extLst>
              <a:ext uri="{FF2B5EF4-FFF2-40B4-BE49-F238E27FC236}">
                <a16:creationId xmlns:a16="http://schemas.microsoft.com/office/drawing/2014/main" id="{F09EB867-1397-51D0-189A-863A9E234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1" y="2279243"/>
            <a:ext cx="8099290" cy="162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22F6C0D-3465-361C-79AE-B45459CD8BD6}"/>
              </a:ext>
            </a:extLst>
          </p:cNvPr>
          <p:cNvGrpSpPr/>
          <p:nvPr/>
        </p:nvGrpSpPr>
        <p:grpSpPr>
          <a:xfrm>
            <a:off x="813501" y="2503676"/>
            <a:ext cx="240120" cy="203040"/>
            <a:chOff x="813501" y="2503676"/>
            <a:chExt cx="240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C0EFC44-AF56-680E-FA7F-48A7D7C16532}"/>
                    </a:ext>
                  </a:extLst>
                </p14:cNvPr>
                <p14:cNvContentPartPr/>
                <p14:nvPr/>
              </p14:nvContentPartPr>
              <p14:xfrm>
                <a:off x="813501" y="2503676"/>
                <a:ext cx="77040" cy="885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C0EFC44-AF56-680E-FA7F-48A7D7C165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4861" y="2494676"/>
                  <a:ext cx="94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8DC2322-7202-BC2B-BF84-153A1D7FA580}"/>
                    </a:ext>
                  </a:extLst>
                </p14:cNvPr>
                <p14:cNvContentPartPr/>
                <p14:nvPr/>
              </p14:nvContentPartPr>
              <p14:xfrm>
                <a:off x="826461" y="2552996"/>
                <a:ext cx="59040" cy="17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8DC2322-7202-BC2B-BF84-153A1D7FA5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821" y="2543996"/>
                  <a:ext cx="76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C1ADEF2-540E-37E5-7672-A80EE30FB078}"/>
                    </a:ext>
                  </a:extLst>
                </p14:cNvPr>
                <p14:cNvContentPartPr/>
                <p14:nvPr/>
              </p14:nvContentPartPr>
              <p14:xfrm>
                <a:off x="848781" y="2596196"/>
                <a:ext cx="83160" cy="106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C1ADEF2-540E-37E5-7672-A80EE30FB07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781" y="2587556"/>
                  <a:ext cx="100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13A4070-865F-5C80-F936-02D2130CB7A7}"/>
                    </a:ext>
                  </a:extLst>
                </p14:cNvPr>
                <p14:cNvContentPartPr/>
                <p14:nvPr/>
              </p14:nvContentPartPr>
              <p14:xfrm>
                <a:off x="950301" y="2506916"/>
                <a:ext cx="56520" cy="106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13A4070-865F-5C80-F936-02D2130CB7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1301" y="2497916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02D9E59-E1AD-03EF-4F4B-1504322D8D5D}"/>
                    </a:ext>
                  </a:extLst>
                </p14:cNvPr>
                <p14:cNvContentPartPr/>
                <p14:nvPr/>
              </p14:nvContentPartPr>
              <p14:xfrm>
                <a:off x="982341" y="2524196"/>
                <a:ext cx="71280" cy="1825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02D9E59-E1AD-03EF-4F4B-1504322D8D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3341" y="2515556"/>
                  <a:ext cx="8892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E97928-6A8C-BA33-E86A-4A8C31D143A0}"/>
              </a:ext>
            </a:extLst>
          </p:cNvPr>
          <p:cNvGrpSpPr/>
          <p:nvPr/>
        </p:nvGrpSpPr>
        <p:grpSpPr>
          <a:xfrm>
            <a:off x="2099421" y="2357156"/>
            <a:ext cx="1003680" cy="273240"/>
            <a:chOff x="2099421" y="2357156"/>
            <a:chExt cx="10036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535B013-C97A-A090-D999-BDC1BB217B70}"/>
                    </a:ext>
                  </a:extLst>
                </p14:cNvPr>
                <p14:cNvContentPartPr/>
                <p14:nvPr/>
              </p14:nvContentPartPr>
              <p14:xfrm>
                <a:off x="2099421" y="2451116"/>
                <a:ext cx="96840" cy="116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535B013-C97A-A090-D999-BDC1BB217B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90421" y="2442476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B4467F8-3EB9-3378-3061-F4C222F7196E}"/>
                    </a:ext>
                  </a:extLst>
                </p14:cNvPr>
                <p14:cNvContentPartPr/>
                <p14:nvPr/>
              </p14:nvContentPartPr>
              <p14:xfrm>
                <a:off x="2185821" y="2473436"/>
                <a:ext cx="59760" cy="54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B4467F8-3EB9-3378-3061-F4C222F719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77181" y="2464796"/>
                  <a:ext cx="77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A9B6F3E-98E8-C767-A759-5C92B60D57B8}"/>
                    </a:ext>
                  </a:extLst>
                </p14:cNvPr>
                <p14:cNvContentPartPr/>
                <p14:nvPr/>
              </p14:nvContentPartPr>
              <p14:xfrm>
                <a:off x="2192301" y="2569556"/>
                <a:ext cx="82800" cy="60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A9B6F3E-98E8-C767-A759-5C92B60D57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83661" y="2560556"/>
                  <a:ext cx="100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D8C6C17-C9B3-F541-B726-34949C8D3109}"/>
                    </a:ext>
                  </a:extLst>
                </p14:cNvPr>
                <p14:cNvContentPartPr/>
                <p14:nvPr/>
              </p14:nvContentPartPr>
              <p14:xfrm>
                <a:off x="2252061" y="2472716"/>
                <a:ext cx="64080" cy="19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D8C6C17-C9B3-F541-B726-34949C8D31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3061" y="2463716"/>
                  <a:ext cx="81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029BA31-A595-EBCE-B047-DDBC15A52891}"/>
                    </a:ext>
                  </a:extLst>
                </p14:cNvPr>
                <p14:cNvContentPartPr/>
                <p14:nvPr/>
              </p14:nvContentPartPr>
              <p14:xfrm>
                <a:off x="2245941" y="2515556"/>
                <a:ext cx="80640" cy="59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029BA31-A595-EBCE-B047-DDBC15A528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37301" y="2506556"/>
                  <a:ext cx="98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9FA82B9-BA79-570D-BFA3-C887D6A19CB4}"/>
                    </a:ext>
                  </a:extLst>
                </p14:cNvPr>
                <p14:cNvContentPartPr/>
                <p14:nvPr/>
              </p14:nvContentPartPr>
              <p14:xfrm>
                <a:off x="2314341" y="2469116"/>
                <a:ext cx="99720" cy="56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9FA82B9-BA79-570D-BFA3-C887D6A19C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05701" y="2460116"/>
                  <a:ext cx="117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DEB4C0F-6F37-3383-75FB-FFA6297904CE}"/>
                    </a:ext>
                  </a:extLst>
                </p14:cNvPr>
                <p14:cNvContentPartPr/>
                <p14:nvPr/>
              </p14:nvContentPartPr>
              <p14:xfrm>
                <a:off x="2366541" y="2529956"/>
                <a:ext cx="61920" cy="385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DEB4C0F-6F37-3383-75FB-FFA6297904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57901" y="2521316"/>
                  <a:ext cx="795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52CAA95-86F4-C507-8628-78B496C2139C}"/>
                    </a:ext>
                  </a:extLst>
                </p14:cNvPr>
                <p14:cNvContentPartPr/>
                <p14:nvPr/>
              </p14:nvContentPartPr>
              <p14:xfrm>
                <a:off x="2433861" y="2434196"/>
                <a:ext cx="62280" cy="98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52CAA95-86F4-C507-8628-78B496C2139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25221" y="2425196"/>
                  <a:ext cx="79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29AA989-D0DE-AD74-615E-ECB14C8DC051}"/>
                    </a:ext>
                  </a:extLst>
                </p14:cNvPr>
                <p14:cNvContentPartPr/>
                <p14:nvPr/>
              </p14:nvContentPartPr>
              <p14:xfrm>
                <a:off x="2472741" y="2528156"/>
                <a:ext cx="108720" cy="59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29AA989-D0DE-AD74-615E-ECB14C8DC05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3741" y="2519516"/>
                  <a:ext cx="126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57EE643-E0C3-49F8-134A-61C00B80C7D2}"/>
                    </a:ext>
                  </a:extLst>
                </p14:cNvPr>
                <p14:cNvContentPartPr/>
                <p14:nvPr/>
              </p14:nvContentPartPr>
              <p14:xfrm>
                <a:off x="2591901" y="2411516"/>
                <a:ext cx="44280" cy="24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57EE643-E0C3-49F8-134A-61C00B80C7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3261" y="2402516"/>
                  <a:ext cx="61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5F76E36-656C-7BBC-7403-05F1837386C0}"/>
                    </a:ext>
                  </a:extLst>
                </p14:cNvPr>
                <p14:cNvContentPartPr/>
                <p14:nvPr/>
              </p14:nvContentPartPr>
              <p14:xfrm>
                <a:off x="2614941" y="2443196"/>
                <a:ext cx="82440" cy="82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5F76E36-656C-7BBC-7403-05F1837386C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05941" y="2434196"/>
                  <a:ext cx="10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4D25640-DB3C-7C47-59CC-309E069E53E5}"/>
                    </a:ext>
                  </a:extLst>
                </p14:cNvPr>
                <p14:cNvContentPartPr/>
                <p14:nvPr/>
              </p14:nvContentPartPr>
              <p14:xfrm>
                <a:off x="2697021" y="2453996"/>
                <a:ext cx="63720" cy="74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4D25640-DB3C-7C47-59CC-309E069E53E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88021" y="2445356"/>
                  <a:ext cx="81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7F58382-1700-341D-7DB1-2FEBA0E34420}"/>
                    </a:ext>
                  </a:extLst>
                </p14:cNvPr>
                <p14:cNvContentPartPr/>
                <p14:nvPr/>
              </p14:nvContentPartPr>
              <p14:xfrm>
                <a:off x="2746341" y="2428796"/>
                <a:ext cx="39960" cy="70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7F58382-1700-341D-7DB1-2FEBA0E344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37701" y="2419796"/>
                  <a:ext cx="57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94F32EA-211F-1DC1-35ED-3784EBE63477}"/>
                    </a:ext>
                  </a:extLst>
                </p14:cNvPr>
                <p14:cNvContentPartPr/>
                <p14:nvPr/>
              </p14:nvContentPartPr>
              <p14:xfrm>
                <a:off x="2717181" y="2359316"/>
                <a:ext cx="69840" cy="25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94F32EA-211F-1DC1-35ED-3784EBE634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08541" y="2350676"/>
                  <a:ext cx="87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B6282F-5B54-F5BB-E994-C34E6ECB412B}"/>
                    </a:ext>
                  </a:extLst>
                </p14:cNvPr>
                <p14:cNvContentPartPr/>
                <p14:nvPr/>
              </p14:nvContentPartPr>
              <p14:xfrm>
                <a:off x="2726901" y="2403956"/>
                <a:ext cx="56520" cy="77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B6282F-5B54-F5BB-E994-C34E6ECB41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18261" y="2394956"/>
                  <a:ext cx="74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D10E294-6CDA-CD1F-94F3-94E8BD61724F}"/>
                    </a:ext>
                  </a:extLst>
                </p14:cNvPr>
                <p14:cNvContentPartPr/>
                <p14:nvPr/>
              </p14:nvContentPartPr>
              <p14:xfrm>
                <a:off x="2785581" y="2408996"/>
                <a:ext cx="94320" cy="65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D10E294-6CDA-CD1F-94F3-94E8BD6172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76941" y="2399996"/>
                  <a:ext cx="111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CFF6470-9B44-060F-9F3F-E984CF928DDF}"/>
                    </a:ext>
                  </a:extLst>
                </p14:cNvPr>
                <p14:cNvContentPartPr/>
                <p14:nvPr/>
              </p14:nvContentPartPr>
              <p14:xfrm>
                <a:off x="2829501" y="2503316"/>
                <a:ext cx="43560" cy="49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CFF6470-9B44-060F-9F3F-E984CF928DD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20501" y="2494676"/>
                  <a:ext cx="61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6DC7CE4-5DED-EC99-887E-7D48F680C756}"/>
                    </a:ext>
                  </a:extLst>
                </p14:cNvPr>
                <p14:cNvContentPartPr/>
                <p14:nvPr/>
              </p14:nvContentPartPr>
              <p14:xfrm>
                <a:off x="2898621" y="2357156"/>
                <a:ext cx="77040" cy="105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6DC7CE4-5DED-EC99-887E-7D48F680C7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89981" y="2348516"/>
                  <a:ext cx="94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1F857C6-A53D-8ED9-E946-EE5499BE5D9E}"/>
                    </a:ext>
                  </a:extLst>
                </p14:cNvPr>
                <p14:cNvContentPartPr/>
                <p14:nvPr/>
              </p14:nvContentPartPr>
              <p14:xfrm>
                <a:off x="2948301" y="2486756"/>
                <a:ext cx="154800" cy="51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1F857C6-A53D-8ED9-E946-EE5499BE5D9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39661" y="2478116"/>
                  <a:ext cx="17244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3DFE406-676F-24CD-EC5C-34D1125C05C8}"/>
              </a:ext>
            </a:extLst>
          </p:cNvPr>
          <p:cNvGrpSpPr/>
          <p:nvPr/>
        </p:nvGrpSpPr>
        <p:grpSpPr>
          <a:xfrm>
            <a:off x="3490461" y="2059076"/>
            <a:ext cx="1031400" cy="509400"/>
            <a:chOff x="3490461" y="2059076"/>
            <a:chExt cx="103140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62CD241-8C9B-5992-D611-670833FD020A}"/>
                    </a:ext>
                  </a:extLst>
                </p14:cNvPr>
                <p14:cNvContentPartPr/>
                <p14:nvPr/>
              </p14:nvContentPartPr>
              <p14:xfrm>
                <a:off x="3490461" y="2266076"/>
                <a:ext cx="117000" cy="114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62CD241-8C9B-5992-D611-670833FD020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81461" y="2257076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F25323D-8858-536E-A2EB-2BA862AE462B}"/>
                    </a:ext>
                  </a:extLst>
                </p14:cNvPr>
                <p14:cNvContentPartPr/>
                <p14:nvPr/>
              </p14:nvContentPartPr>
              <p14:xfrm>
                <a:off x="3574341" y="2284436"/>
                <a:ext cx="55080" cy="27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F25323D-8858-536E-A2EB-2BA862AE462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65341" y="2275796"/>
                  <a:ext cx="72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CD41B85-5BD6-5746-FD36-812A666FA529}"/>
                    </a:ext>
                  </a:extLst>
                </p14:cNvPr>
                <p14:cNvContentPartPr/>
                <p14:nvPr/>
              </p14:nvContentPartPr>
              <p14:xfrm>
                <a:off x="3610701" y="2232956"/>
                <a:ext cx="45360" cy="121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CD41B85-5BD6-5746-FD36-812A666FA52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01701" y="2224316"/>
                  <a:ext cx="63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F996999-C315-FB77-8D0B-E1B58B1923EC}"/>
                    </a:ext>
                  </a:extLst>
                </p14:cNvPr>
                <p14:cNvContentPartPr/>
                <p14:nvPr/>
              </p14:nvContentPartPr>
              <p14:xfrm>
                <a:off x="3626181" y="2193716"/>
                <a:ext cx="149760" cy="131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F996999-C315-FB77-8D0B-E1B58B1923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17181" y="2185076"/>
                  <a:ext cx="167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C96F91E-5C8A-9FB6-5766-C04EACCFA2D3}"/>
                    </a:ext>
                  </a:extLst>
                </p14:cNvPr>
                <p14:cNvContentPartPr/>
                <p14:nvPr/>
              </p14:nvContentPartPr>
              <p14:xfrm>
                <a:off x="3824901" y="2145476"/>
                <a:ext cx="93240" cy="1065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C96F91E-5C8A-9FB6-5766-C04EACCFA2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16261" y="2136476"/>
                  <a:ext cx="110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AC6B90B-34E5-A3B8-736F-3584B40F3525}"/>
                    </a:ext>
                  </a:extLst>
                </p14:cNvPr>
                <p14:cNvContentPartPr/>
                <p14:nvPr/>
              </p14:nvContentPartPr>
              <p14:xfrm>
                <a:off x="3877821" y="2151956"/>
                <a:ext cx="79200" cy="77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AC6B90B-34E5-A3B8-736F-3584B40F35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68821" y="2142956"/>
                  <a:ext cx="96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DFB5E88-15B3-1F6B-3010-E136E8256E27}"/>
                    </a:ext>
                  </a:extLst>
                </p14:cNvPr>
                <p14:cNvContentPartPr/>
                <p14:nvPr/>
              </p14:nvContentPartPr>
              <p14:xfrm>
                <a:off x="3970341" y="2156276"/>
                <a:ext cx="14040" cy="79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DFB5E88-15B3-1F6B-3010-E136E8256E2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61341" y="2147636"/>
                  <a:ext cx="31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42AF11D9-62B7-886A-EA16-885F24A8C678}"/>
                    </a:ext>
                  </a:extLst>
                </p14:cNvPr>
                <p14:cNvContentPartPr/>
                <p14:nvPr/>
              </p14:nvContentPartPr>
              <p14:xfrm>
                <a:off x="3994461" y="2136476"/>
                <a:ext cx="65160" cy="680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42AF11D9-62B7-886A-EA16-885F24A8C67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85461" y="2127476"/>
                  <a:ext cx="82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5EC01D9-E2CC-60A5-4443-8FB274549CBA}"/>
                    </a:ext>
                  </a:extLst>
                </p14:cNvPr>
                <p14:cNvContentPartPr/>
                <p14:nvPr/>
              </p14:nvContentPartPr>
              <p14:xfrm>
                <a:off x="4041981" y="2096156"/>
                <a:ext cx="126720" cy="100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5EC01D9-E2CC-60A5-4443-8FB274549CB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33341" y="2087516"/>
                  <a:ext cx="144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721698A-691A-F82D-ED5C-F8EBE19E1D68}"/>
                    </a:ext>
                  </a:extLst>
                </p14:cNvPr>
                <p14:cNvContentPartPr/>
                <p14:nvPr/>
              </p14:nvContentPartPr>
              <p14:xfrm>
                <a:off x="4089861" y="2117756"/>
                <a:ext cx="101160" cy="95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721698A-691A-F82D-ED5C-F8EBE19E1D6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81221" y="2108756"/>
                  <a:ext cx="118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26FD5A0-F7B6-2D21-82D0-B4E9696789CF}"/>
                    </a:ext>
                  </a:extLst>
                </p14:cNvPr>
                <p14:cNvContentPartPr/>
                <p14:nvPr/>
              </p14:nvContentPartPr>
              <p14:xfrm>
                <a:off x="4179141" y="2059076"/>
                <a:ext cx="90360" cy="640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26FD5A0-F7B6-2D21-82D0-B4E9696789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170141" y="2050436"/>
                  <a:ext cx="108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D97585C-AFF9-6290-FA8C-36D53775D626}"/>
                    </a:ext>
                  </a:extLst>
                </p14:cNvPr>
                <p14:cNvContentPartPr/>
                <p14:nvPr/>
              </p14:nvContentPartPr>
              <p14:xfrm>
                <a:off x="4206501" y="2156996"/>
                <a:ext cx="72720" cy="19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D97585C-AFF9-6290-FA8C-36D53775D6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97501" y="2148356"/>
                  <a:ext cx="90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20C0811-9F45-4D22-E820-8AD186F7FB43}"/>
                    </a:ext>
                  </a:extLst>
                </p14:cNvPr>
                <p14:cNvContentPartPr/>
                <p14:nvPr/>
              </p14:nvContentPartPr>
              <p14:xfrm>
                <a:off x="4232421" y="2192276"/>
                <a:ext cx="95760" cy="28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20C0811-9F45-4D22-E820-8AD186F7FB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23421" y="2183636"/>
                  <a:ext cx="11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2C981FC-2171-EAE9-7552-D4B23FAF82AD}"/>
                    </a:ext>
                  </a:extLst>
                </p14:cNvPr>
                <p14:cNvContentPartPr/>
                <p14:nvPr/>
              </p14:nvContentPartPr>
              <p14:xfrm>
                <a:off x="3725541" y="2460836"/>
                <a:ext cx="113760" cy="29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2C981FC-2171-EAE9-7552-D4B23FAF82A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16901" y="2451836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988CD6C-9EC2-5975-EBFA-D5012F3D55D5}"/>
                    </a:ext>
                  </a:extLst>
                </p14:cNvPr>
                <p14:cNvContentPartPr/>
                <p14:nvPr/>
              </p14:nvContentPartPr>
              <p14:xfrm>
                <a:off x="3751461" y="2480996"/>
                <a:ext cx="185040" cy="87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988CD6C-9EC2-5975-EBFA-D5012F3D55D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42821" y="2471996"/>
                  <a:ext cx="202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AE9DE0A-4CC8-3462-A2DD-DFD54E4A271B}"/>
                    </a:ext>
                  </a:extLst>
                </p14:cNvPr>
                <p14:cNvContentPartPr/>
                <p14:nvPr/>
              </p14:nvContentPartPr>
              <p14:xfrm>
                <a:off x="3915261" y="2461916"/>
                <a:ext cx="78480" cy="662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AE9DE0A-4CC8-3462-A2DD-DFD54E4A271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06261" y="2452916"/>
                  <a:ext cx="96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B36B579-6E34-9AE6-2695-498E49BFBDB9}"/>
                    </a:ext>
                  </a:extLst>
                </p14:cNvPr>
                <p14:cNvContentPartPr/>
                <p14:nvPr/>
              </p14:nvContentPartPr>
              <p14:xfrm>
                <a:off x="3980421" y="2476316"/>
                <a:ext cx="71280" cy="50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B36B579-6E34-9AE6-2695-498E49BFBD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71421" y="2467316"/>
                  <a:ext cx="88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A263C4A-4C15-BBF3-4E48-6B2C6F9C1E0D}"/>
                    </a:ext>
                  </a:extLst>
                </p14:cNvPr>
                <p14:cNvContentPartPr/>
                <p14:nvPr/>
              </p14:nvContentPartPr>
              <p14:xfrm>
                <a:off x="4013181" y="2403596"/>
                <a:ext cx="119880" cy="113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A263C4A-4C15-BBF3-4E48-6B2C6F9C1E0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4541" y="2394956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A8F2C4B-BE12-3CF9-08E0-7F104EA19ACD}"/>
                    </a:ext>
                  </a:extLst>
                </p14:cNvPr>
                <p14:cNvContentPartPr/>
                <p14:nvPr/>
              </p14:nvContentPartPr>
              <p14:xfrm>
                <a:off x="4131621" y="2384516"/>
                <a:ext cx="131040" cy="673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A8F2C4B-BE12-3CF9-08E0-7F104EA19A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22981" y="2375516"/>
                  <a:ext cx="1486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F2324E9-29DA-2759-4D03-0BDC426C7382}"/>
                    </a:ext>
                  </a:extLst>
                </p14:cNvPr>
                <p14:cNvContentPartPr/>
                <p14:nvPr/>
              </p14:nvContentPartPr>
              <p14:xfrm>
                <a:off x="4230621" y="2450396"/>
                <a:ext cx="80280" cy="50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F2324E9-29DA-2759-4D03-0BDC426C73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21621" y="2441396"/>
                  <a:ext cx="97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D1DB754-3D61-971F-892C-0E588D038658}"/>
                    </a:ext>
                  </a:extLst>
                </p14:cNvPr>
                <p14:cNvContentPartPr/>
                <p14:nvPr/>
              </p14:nvContentPartPr>
              <p14:xfrm>
                <a:off x="4270941" y="2323676"/>
                <a:ext cx="101520" cy="87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D1DB754-3D61-971F-892C-0E588D03865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61941" y="2314676"/>
                  <a:ext cx="119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E0E7443-1E6C-C8CA-A27E-FA696B1F9207}"/>
                    </a:ext>
                  </a:extLst>
                </p14:cNvPr>
                <p14:cNvContentPartPr/>
                <p14:nvPr/>
              </p14:nvContentPartPr>
              <p14:xfrm>
                <a:off x="4335741" y="2417996"/>
                <a:ext cx="55080" cy="56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E0E7443-1E6C-C8CA-A27E-FA696B1F92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27101" y="2409356"/>
                  <a:ext cx="727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8B71B44-E993-6529-0FB0-F4C359FFFDC2}"/>
                    </a:ext>
                  </a:extLst>
                </p14:cNvPr>
                <p14:cNvContentPartPr/>
                <p14:nvPr/>
              </p14:nvContentPartPr>
              <p14:xfrm>
                <a:off x="4506381" y="2431676"/>
                <a:ext cx="15480" cy="7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8B71B44-E993-6529-0FB0-F4C359FFFDC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97381" y="2423036"/>
                  <a:ext cx="331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79" name="그룹 23578">
            <a:extLst>
              <a:ext uri="{FF2B5EF4-FFF2-40B4-BE49-F238E27FC236}">
                <a16:creationId xmlns:a16="http://schemas.microsoft.com/office/drawing/2014/main" id="{8CA51D57-F1BD-B023-409A-AAA747F1761C}"/>
              </a:ext>
            </a:extLst>
          </p:cNvPr>
          <p:cNvGrpSpPr/>
          <p:nvPr/>
        </p:nvGrpSpPr>
        <p:grpSpPr>
          <a:xfrm>
            <a:off x="4785741" y="2045396"/>
            <a:ext cx="1246320" cy="569880"/>
            <a:chOff x="4785741" y="2045396"/>
            <a:chExt cx="124632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4D66BEA-2E0D-BCDA-F762-B6F5A265988D}"/>
                    </a:ext>
                  </a:extLst>
                </p14:cNvPr>
                <p14:cNvContentPartPr/>
                <p14:nvPr/>
              </p14:nvContentPartPr>
              <p14:xfrm>
                <a:off x="4785741" y="2102636"/>
                <a:ext cx="105120" cy="1101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4D66BEA-2E0D-BCDA-F762-B6F5A265988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77101" y="2093996"/>
                  <a:ext cx="122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B66C7D6-903B-448C-5450-28C67601F65B}"/>
                    </a:ext>
                  </a:extLst>
                </p14:cNvPr>
                <p14:cNvContentPartPr/>
                <p14:nvPr/>
              </p14:nvContentPartPr>
              <p14:xfrm>
                <a:off x="4839741" y="2124596"/>
                <a:ext cx="86040" cy="11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B66C7D6-903B-448C-5450-28C67601F65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30741" y="2115596"/>
                  <a:ext cx="103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045F23E-9B08-BA09-A036-082DF7D830F6}"/>
                    </a:ext>
                  </a:extLst>
                </p14:cNvPr>
                <p14:cNvContentPartPr/>
                <p14:nvPr/>
              </p14:nvContentPartPr>
              <p14:xfrm>
                <a:off x="4917861" y="2111996"/>
                <a:ext cx="54720" cy="64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045F23E-9B08-BA09-A036-082DF7D830F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09221" y="2102996"/>
                  <a:ext cx="72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AC23B57-1753-A529-C76F-E4D4737AEE16}"/>
                    </a:ext>
                  </a:extLst>
                </p14:cNvPr>
                <p14:cNvContentPartPr/>
                <p14:nvPr/>
              </p14:nvContentPartPr>
              <p14:xfrm>
                <a:off x="4950621" y="2086436"/>
                <a:ext cx="52920" cy="1890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AC23B57-1753-A529-C76F-E4D4737AEE1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41621" y="2077436"/>
                  <a:ext cx="70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DD135D9-0C68-EA91-8EB7-3E8C465866F4}"/>
                    </a:ext>
                  </a:extLst>
                </p14:cNvPr>
                <p14:cNvContentPartPr/>
                <p14:nvPr/>
              </p14:nvContentPartPr>
              <p14:xfrm>
                <a:off x="4984461" y="2074196"/>
                <a:ext cx="88560" cy="1522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DD135D9-0C68-EA91-8EB7-3E8C465866F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75461" y="2065196"/>
                  <a:ext cx="106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D7E1561-6B11-FC84-2946-0F7F06E91908}"/>
                    </a:ext>
                  </a:extLst>
                </p14:cNvPr>
                <p14:cNvContentPartPr/>
                <p14:nvPr/>
              </p14:nvContentPartPr>
              <p14:xfrm>
                <a:off x="5036661" y="2149436"/>
                <a:ext cx="70920" cy="127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D7E1561-6B11-FC84-2946-0F7F06E919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28021" y="2140796"/>
                  <a:ext cx="88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88A0321-F901-EEFA-218F-32DA683E3BB4}"/>
                    </a:ext>
                  </a:extLst>
                </p14:cNvPr>
                <p14:cNvContentPartPr/>
                <p14:nvPr/>
              </p14:nvContentPartPr>
              <p14:xfrm>
                <a:off x="5152941" y="2240156"/>
                <a:ext cx="3960" cy="43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88A0321-F901-EEFA-218F-32DA683E3BB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43941" y="2231516"/>
                  <a:ext cx="21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8607703-7F9B-52C5-4A6B-355C84A56B3A}"/>
                    </a:ext>
                  </a:extLst>
                </p14:cNvPr>
                <p14:cNvContentPartPr/>
                <p14:nvPr/>
              </p14:nvContentPartPr>
              <p14:xfrm>
                <a:off x="5230341" y="2065556"/>
                <a:ext cx="79200" cy="36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8607703-7F9B-52C5-4A6B-355C84A56B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21341" y="2056556"/>
                  <a:ext cx="96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391DD8B-1C1B-6486-5966-3C17D0AB4714}"/>
                    </a:ext>
                  </a:extLst>
                </p14:cNvPr>
                <p14:cNvContentPartPr/>
                <p14:nvPr/>
              </p14:nvContentPartPr>
              <p14:xfrm>
                <a:off x="5230341" y="2123876"/>
                <a:ext cx="98280" cy="619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391DD8B-1C1B-6486-5966-3C17D0AB471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21701" y="2115236"/>
                  <a:ext cx="115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120B95E-6C93-06C7-EC82-A83AFEDE48F4}"/>
                    </a:ext>
                  </a:extLst>
                </p14:cNvPr>
                <p14:cNvContentPartPr/>
                <p14:nvPr/>
              </p14:nvContentPartPr>
              <p14:xfrm>
                <a:off x="5263821" y="2127116"/>
                <a:ext cx="89280" cy="1195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120B95E-6C93-06C7-EC82-A83AFEDE48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55181" y="2118476"/>
                  <a:ext cx="106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CA22C33-6405-6A6D-DF8B-B06B60D58E7F}"/>
                    </a:ext>
                  </a:extLst>
                </p14:cNvPr>
                <p14:cNvContentPartPr/>
                <p14:nvPr/>
              </p14:nvContentPartPr>
              <p14:xfrm>
                <a:off x="5363181" y="2093276"/>
                <a:ext cx="73440" cy="810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CA22C33-6405-6A6D-DF8B-B06B60D58E7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54181" y="2084276"/>
                  <a:ext cx="91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C86DB78-9A51-2C9F-1F5F-A1242AD0AC8C}"/>
                    </a:ext>
                  </a:extLst>
                </p14:cNvPr>
                <p14:cNvContentPartPr/>
                <p14:nvPr/>
              </p14:nvContentPartPr>
              <p14:xfrm>
                <a:off x="5432301" y="2085356"/>
                <a:ext cx="45000" cy="107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C86DB78-9A51-2C9F-1F5F-A1242AD0AC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23301" y="2076356"/>
                  <a:ext cx="62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552" name="잉크 23551">
                  <a:extLst>
                    <a:ext uri="{FF2B5EF4-FFF2-40B4-BE49-F238E27FC236}">
                      <a16:creationId xmlns:a16="http://schemas.microsoft.com/office/drawing/2014/main" id="{5EA9BE99-7E27-6848-AF2F-95F3EE25E372}"/>
                    </a:ext>
                  </a:extLst>
                </p14:cNvPr>
                <p14:cNvContentPartPr/>
                <p14:nvPr/>
              </p14:nvContentPartPr>
              <p14:xfrm>
                <a:off x="5517261" y="2066636"/>
                <a:ext cx="54720" cy="71280"/>
              </p14:xfrm>
            </p:contentPart>
          </mc:Choice>
          <mc:Fallback xmlns="">
            <p:pic>
              <p:nvPicPr>
                <p:cNvPr id="23552" name="잉크 23551">
                  <a:extLst>
                    <a:ext uri="{FF2B5EF4-FFF2-40B4-BE49-F238E27FC236}">
                      <a16:creationId xmlns:a16="http://schemas.microsoft.com/office/drawing/2014/main" id="{5EA9BE99-7E27-6848-AF2F-95F3EE25E3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08261" y="2057636"/>
                  <a:ext cx="72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553" name="잉크 23552">
                  <a:extLst>
                    <a:ext uri="{FF2B5EF4-FFF2-40B4-BE49-F238E27FC236}">
                      <a16:creationId xmlns:a16="http://schemas.microsoft.com/office/drawing/2014/main" id="{52212EE4-E11F-FF61-97DA-1B5FC61912D2}"/>
                    </a:ext>
                  </a:extLst>
                </p14:cNvPr>
                <p14:cNvContentPartPr/>
                <p14:nvPr/>
              </p14:nvContentPartPr>
              <p14:xfrm>
                <a:off x="5549301" y="2082116"/>
                <a:ext cx="85680" cy="88920"/>
              </p14:xfrm>
            </p:contentPart>
          </mc:Choice>
          <mc:Fallback xmlns="">
            <p:pic>
              <p:nvPicPr>
                <p:cNvPr id="23553" name="잉크 23552">
                  <a:extLst>
                    <a:ext uri="{FF2B5EF4-FFF2-40B4-BE49-F238E27FC236}">
                      <a16:creationId xmlns:a16="http://schemas.microsoft.com/office/drawing/2014/main" id="{52212EE4-E11F-FF61-97DA-1B5FC61912D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40661" y="2073116"/>
                  <a:ext cx="103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555" name="잉크 23554">
                  <a:extLst>
                    <a:ext uri="{FF2B5EF4-FFF2-40B4-BE49-F238E27FC236}">
                      <a16:creationId xmlns:a16="http://schemas.microsoft.com/office/drawing/2014/main" id="{D256AC65-9DEA-E666-4BD0-13190834627B}"/>
                    </a:ext>
                  </a:extLst>
                </p14:cNvPr>
                <p14:cNvContentPartPr/>
                <p14:nvPr/>
              </p14:nvContentPartPr>
              <p14:xfrm>
                <a:off x="5600421" y="2173196"/>
                <a:ext cx="64080" cy="34920"/>
              </p14:xfrm>
            </p:contentPart>
          </mc:Choice>
          <mc:Fallback xmlns="">
            <p:pic>
              <p:nvPicPr>
                <p:cNvPr id="23555" name="잉크 23554">
                  <a:extLst>
                    <a:ext uri="{FF2B5EF4-FFF2-40B4-BE49-F238E27FC236}">
                      <a16:creationId xmlns:a16="http://schemas.microsoft.com/office/drawing/2014/main" id="{D256AC65-9DEA-E666-4BD0-13190834627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91781" y="2164556"/>
                  <a:ext cx="81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557" name="잉크 23556">
                  <a:extLst>
                    <a:ext uri="{FF2B5EF4-FFF2-40B4-BE49-F238E27FC236}">
                      <a16:creationId xmlns:a16="http://schemas.microsoft.com/office/drawing/2014/main" id="{C0A8FC28-4045-5760-03DF-5BB96A09435B}"/>
                    </a:ext>
                  </a:extLst>
                </p14:cNvPr>
                <p14:cNvContentPartPr/>
                <p14:nvPr/>
              </p14:nvContentPartPr>
              <p14:xfrm>
                <a:off x="5654061" y="2079956"/>
                <a:ext cx="19800" cy="106920"/>
              </p14:xfrm>
            </p:contentPart>
          </mc:Choice>
          <mc:Fallback xmlns="">
            <p:pic>
              <p:nvPicPr>
                <p:cNvPr id="23557" name="잉크 23556">
                  <a:extLst>
                    <a:ext uri="{FF2B5EF4-FFF2-40B4-BE49-F238E27FC236}">
                      <a16:creationId xmlns:a16="http://schemas.microsoft.com/office/drawing/2014/main" id="{C0A8FC28-4045-5760-03DF-5BB96A09435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45061" y="2070956"/>
                  <a:ext cx="37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558" name="잉크 23557">
                  <a:extLst>
                    <a:ext uri="{FF2B5EF4-FFF2-40B4-BE49-F238E27FC236}">
                      <a16:creationId xmlns:a16="http://schemas.microsoft.com/office/drawing/2014/main" id="{C8EAD8F6-6952-4139-5FD9-F63F4EEB7275}"/>
                    </a:ext>
                  </a:extLst>
                </p14:cNvPr>
                <p14:cNvContentPartPr/>
                <p14:nvPr/>
              </p14:nvContentPartPr>
              <p14:xfrm>
                <a:off x="5700501" y="2060156"/>
                <a:ext cx="75960" cy="118800"/>
              </p14:xfrm>
            </p:contentPart>
          </mc:Choice>
          <mc:Fallback xmlns="">
            <p:pic>
              <p:nvPicPr>
                <p:cNvPr id="23558" name="잉크 23557">
                  <a:extLst>
                    <a:ext uri="{FF2B5EF4-FFF2-40B4-BE49-F238E27FC236}">
                      <a16:creationId xmlns:a16="http://schemas.microsoft.com/office/drawing/2014/main" id="{C8EAD8F6-6952-4139-5FD9-F63F4EEB727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91501" y="2051516"/>
                  <a:ext cx="93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559" name="잉크 23558">
                  <a:extLst>
                    <a:ext uri="{FF2B5EF4-FFF2-40B4-BE49-F238E27FC236}">
                      <a16:creationId xmlns:a16="http://schemas.microsoft.com/office/drawing/2014/main" id="{74743CC9-B9FE-729F-5414-A8B625A7FFC5}"/>
                    </a:ext>
                  </a:extLst>
                </p14:cNvPr>
                <p14:cNvContentPartPr/>
                <p14:nvPr/>
              </p14:nvContentPartPr>
              <p14:xfrm>
                <a:off x="5755941" y="2188316"/>
                <a:ext cx="45000" cy="38160"/>
              </p14:xfrm>
            </p:contentPart>
          </mc:Choice>
          <mc:Fallback xmlns="">
            <p:pic>
              <p:nvPicPr>
                <p:cNvPr id="23559" name="잉크 23558">
                  <a:extLst>
                    <a:ext uri="{FF2B5EF4-FFF2-40B4-BE49-F238E27FC236}">
                      <a16:creationId xmlns:a16="http://schemas.microsoft.com/office/drawing/2014/main" id="{74743CC9-B9FE-729F-5414-A8B625A7FFC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47301" y="2179316"/>
                  <a:ext cx="626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560" name="잉크 23559">
                  <a:extLst>
                    <a:ext uri="{FF2B5EF4-FFF2-40B4-BE49-F238E27FC236}">
                      <a16:creationId xmlns:a16="http://schemas.microsoft.com/office/drawing/2014/main" id="{38BA6BF8-82D8-F602-F031-32ED8CC14FFA}"/>
                    </a:ext>
                  </a:extLst>
                </p14:cNvPr>
                <p14:cNvContentPartPr/>
                <p14:nvPr/>
              </p14:nvContentPartPr>
              <p14:xfrm>
                <a:off x="5784741" y="2045396"/>
                <a:ext cx="61920" cy="98640"/>
              </p14:xfrm>
            </p:contentPart>
          </mc:Choice>
          <mc:Fallback xmlns="">
            <p:pic>
              <p:nvPicPr>
                <p:cNvPr id="23560" name="잉크 23559">
                  <a:extLst>
                    <a:ext uri="{FF2B5EF4-FFF2-40B4-BE49-F238E27FC236}">
                      <a16:creationId xmlns:a16="http://schemas.microsoft.com/office/drawing/2014/main" id="{38BA6BF8-82D8-F602-F031-32ED8CC14FF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76101" y="2036396"/>
                  <a:ext cx="79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561" name="잉크 23560">
                  <a:extLst>
                    <a:ext uri="{FF2B5EF4-FFF2-40B4-BE49-F238E27FC236}">
                      <a16:creationId xmlns:a16="http://schemas.microsoft.com/office/drawing/2014/main" id="{7DC02269-5456-8571-A340-5F030F56AC77}"/>
                    </a:ext>
                  </a:extLst>
                </p14:cNvPr>
                <p14:cNvContentPartPr/>
                <p14:nvPr/>
              </p14:nvContentPartPr>
              <p14:xfrm>
                <a:off x="5841981" y="2073476"/>
                <a:ext cx="74880" cy="149040"/>
              </p14:xfrm>
            </p:contentPart>
          </mc:Choice>
          <mc:Fallback xmlns="">
            <p:pic>
              <p:nvPicPr>
                <p:cNvPr id="23561" name="잉크 23560">
                  <a:extLst>
                    <a:ext uri="{FF2B5EF4-FFF2-40B4-BE49-F238E27FC236}">
                      <a16:creationId xmlns:a16="http://schemas.microsoft.com/office/drawing/2014/main" id="{7DC02269-5456-8571-A340-5F030F56AC7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33341" y="2064476"/>
                  <a:ext cx="92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562" name="잉크 23561">
                  <a:extLst>
                    <a:ext uri="{FF2B5EF4-FFF2-40B4-BE49-F238E27FC236}">
                      <a16:creationId xmlns:a16="http://schemas.microsoft.com/office/drawing/2014/main" id="{43A2B67D-F58F-C1E6-B210-BC87F2FA0E35}"/>
                    </a:ext>
                  </a:extLst>
                </p14:cNvPr>
                <p14:cNvContentPartPr/>
                <p14:nvPr/>
              </p14:nvContentPartPr>
              <p14:xfrm>
                <a:off x="5849181" y="2160596"/>
                <a:ext cx="137520" cy="69840"/>
              </p14:xfrm>
            </p:contentPart>
          </mc:Choice>
          <mc:Fallback xmlns="">
            <p:pic>
              <p:nvPicPr>
                <p:cNvPr id="23562" name="잉크 23561">
                  <a:extLst>
                    <a:ext uri="{FF2B5EF4-FFF2-40B4-BE49-F238E27FC236}">
                      <a16:creationId xmlns:a16="http://schemas.microsoft.com/office/drawing/2014/main" id="{43A2B67D-F58F-C1E6-B210-BC87F2FA0E3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40181" y="2151596"/>
                  <a:ext cx="155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563" name="잉크 23562">
                  <a:extLst>
                    <a:ext uri="{FF2B5EF4-FFF2-40B4-BE49-F238E27FC236}">
                      <a16:creationId xmlns:a16="http://schemas.microsoft.com/office/drawing/2014/main" id="{980D82CD-0168-5B6F-0AA1-74DE783D9ACB}"/>
                    </a:ext>
                  </a:extLst>
                </p14:cNvPr>
                <p14:cNvContentPartPr/>
                <p14:nvPr/>
              </p14:nvContentPartPr>
              <p14:xfrm>
                <a:off x="6026661" y="2225756"/>
                <a:ext cx="5400" cy="17280"/>
              </p14:xfrm>
            </p:contentPart>
          </mc:Choice>
          <mc:Fallback xmlns="">
            <p:pic>
              <p:nvPicPr>
                <p:cNvPr id="23563" name="잉크 23562">
                  <a:extLst>
                    <a:ext uri="{FF2B5EF4-FFF2-40B4-BE49-F238E27FC236}">
                      <a16:creationId xmlns:a16="http://schemas.microsoft.com/office/drawing/2014/main" id="{980D82CD-0168-5B6F-0AA1-74DE783D9AC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17661" y="2216756"/>
                  <a:ext cx="2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564" name="잉크 23563">
                  <a:extLst>
                    <a:ext uri="{FF2B5EF4-FFF2-40B4-BE49-F238E27FC236}">
                      <a16:creationId xmlns:a16="http://schemas.microsoft.com/office/drawing/2014/main" id="{E9499A73-88DF-AB1B-8866-3C34A03946EF}"/>
                    </a:ext>
                  </a:extLst>
                </p14:cNvPr>
                <p14:cNvContentPartPr/>
                <p14:nvPr/>
              </p14:nvContentPartPr>
              <p14:xfrm>
                <a:off x="5413221" y="2188676"/>
                <a:ext cx="69840" cy="63000"/>
              </p14:xfrm>
            </p:contentPart>
          </mc:Choice>
          <mc:Fallback xmlns="">
            <p:pic>
              <p:nvPicPr>
                <p:cNvPr id="23564" name="잉크 23563">
                  <a:extLst>
                    <a:ext uri="{FF2B5EF4-FFF2-40B4-BE49-F238E27FC236}">
                      <a16:creationId xmlns:a16="http://schemas.microsoft.com/office/drawing/2014/main" id="{E9499A73-88DF-AB1B-8866-3C34A03946E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04221" y="2179676"/>
                  <a:ext cx="87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566" name="잉크 23565">
                  <a:extLst>
                    <a:ext uri="{FF2B5EF4-FFF2-40B4-BE49-F238E27FC236}">
                      <a16:creationId xmlns:a16="http://schemas.microsoft.com/office/drawing/2014/main" id="{07291B6A-71AC-5046-0CA8-4060F0A551CF}"/>
                    </a:ext>
                  </a:extLst>
                </p14:cNvPr>
                <p14:cNvContentPartPr/>
                <p14:nvPr/>
              </p14:nvContentPartPr>
              <p14:xfrm>
                <a:off x="4871781" y="2384516"/>
                <a:ext cx="118800" cy="133920"/>
              </p14:xfrm>
            </p:contentPart>
          </mc:Choice>
          <mc:Fallback xmlns="">
            <p:pic>
              <p:nvPicPr>
                <p:cNvPr id="23566" name="잉크 23565">
                  <a:extLst>
                    <a:ext uri="{FF2B5EF4-FFF2-40B4-BE49-F238E27FC236}">
                      <a16:creationId xmlns:a16="http://schemas.microsoft.com/office/drawing/2014/main" id="{07291B6A-71AC-5046-0CA8-4060F0A551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62781" y="2375516"/>
                  <a:ext cx="136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567" name="잉크 23566">
                  <a:extLst>
                    <a:ext uri="{FF2B5EF4-FFF2-40B4-BE49-F238E27FC236}">
                      <a16:creationId xmlns:a16="http://schemas.microsoft.com/office/drawing/2014/main" id="{C08F2B57-9185-AD11-D140-F7C71D6F87A9}"/>
                    </a:ext>
                  </a:extLst>
                </p14:cNvPr>
                <p14:cNvContentPartPr/>
                <p14:nvPr/>
              </p14:nvContentPartPr>
              <p14:xfrm>
                <a:off x="4885461" y="2443196"/>
                <a:ext cx="93240" cy="32400"/>
              </p14:xfrm>
            </p:contentPart>
          </mc:Choice>
          <mc:Fallback xmlns="">
            <p:pic>
              <p:nvPicPr>
                <p:cNvPr id="23567" name="잉크 23566">
                  <a:extLst>
                    <a:ext uri="{FF2B5EF4-FFF2-40B4-BE49-F238E27FC236}">
                      <a16:creationId xmlns:a16="http://schemas.microsoft.com/office/drawing/2014/main" id="{C08F2B57-9185-AD11-D140-F7C71D6F87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76461" y="2434556"/>
                  <a:ext cx="110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568" name="잉크 23567">
                  <a:extLst>
                    <a:ext uri="{FF2B5EF4-FFF2-40B4-BE49-F238E27FC236}">
                      <a16:creationId xmlns:a16="http://schemas.microsoft.com/office/drawing/2014/main" id="{2F4ACEBA-F508-4373-D955-59AB1BA81D37}"/>
                    </a:ext>
                  </a:extLst>
                </p14:cNvPr>
                <p14:cNvContentPartPr/>
                <p14:nvPr/>
              </p14:nvContentPartPr>
              <p14:xfrm>
                <a:off x="4917141" y="2528156"/>
                <a:ext cx="143640" cy="87120"/>
              </p14:xfrm>
            </p:contentPart>
          </mc:Choice>
          <mc:Fallback xmlns="">
            <p:pic>
              <p:nvPicPr>
                <p:cNvPr id="23568" name="잉크 23567">
                  <a:extLst>
                    <a:ext uri="{FF2B5EF4-FFF2-40B4-BE49-F238E27FC236}">
                      <a16:creationId xmlns:a16="http://schemas.microsoft.com/office/drawing/2014/main" id="{2F4ACEBA-F508-4373-D955-59AB1BA81D3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08501" y="2519516"/>
                  <a:ext cx="161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569" name="잉크 23568">
                  <a:extLst>
                    <a:ext uri="{FF2B5EF4-FFF2-40B4-BE49-F238E27FC236}">
                      <a16:creationId xmlns:a16="http://schemas.microsoft.com/office/drawing/2014/main" id="{CDA1DD5E-44E4-2557-A8DE-3CD071EE63E1}"/>
                    </a:ext>
                  </a:extLst>
                </p14:cNvPr>
                <p14:cNvContentPartPr/>
                <p14:nvPr/>
              </p14:nvContentPartPr>
              <p14:xfrm>
                <a:off x="5046741" y="2410436"/>
                <a:ext cx="99000" cy="89280"/>
              </p14:xfrm>
            </p:contentPart>
          </mc:Choice>
          <mc:Fallback xmlns="">
            <p:pic>
              <p:nvPicPr>
                <p:cNvPr id="23569" name="잉크 23568">
                  <a:extLst>
                    <a:ext uri="{FF2B5EF4-FFF2-40B4-BE49-F238E27FC236}">
                      <a16:creationId xmlns:a16="http://schemas.microsoft.com/office/drawing/2014/main" id="{CDA1DD5E-44E4-2557-A8DE-3CD071EE63E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38101" y="2401796"/>
                  <a:ext cx="116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570" name="잉크 23569">
                  <a:extLst>
                    <a:ext uri="{FF2B5EF4-FFF2-40B4-BE49-F238E27FC236}">
                      <a16:creationId xmlns:a16="http://schemas.microsoft.com/office/drawing/2014/main" id="{9FD811E9-5B85-4416-23F0-1F44D8E9C589}"/>
                    </a:ext>
                  </a:extLst>
                </p14:cNvPr>
                <p14:cNvContentPartPr/>
                <p14:nvPr/>
              </p14:nvContentPartPr>
              <p14:xfrm>
                <a:off x="5104341" y="2501516"/>
                <a:ext cx="75240" cy="54000"/>
              </p14:xfrm>
            </p:contentPart>
          </mc:Choice>
          <mc:Fallback xmlns="">
            <p:pic>
              <p:nvPicPr>
                <p:cNvPr id="23570" name="잉크 23569">
                  <a:extLst>
                    <a:ext uri="{FF2B5EF4-FFF2-40B4-BE49-F238E27FC236}">
                      <a16:creationId xmlns:a16="http://schemas.microsoft.com/office/drawing/2014/main" id="{9FD811E9-5B85-4416-23F0-1F44D8E9C58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95701" y="2492516"/>
                  <a:ext cx="92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571" name="잉크 23570">
                  <a:extLst>
                    <a:ext uri="{FF2B5EF4-FFF2-40B4-BE49-F238E27FC236}">
                      <a16:creationId xmlns:a16="http://schemas.microsoft.com/office/drawing/2014/main" id="{943E98B6-BC0A-F1A4-E6D6-2FC510D5453B}"/>
                    </a:ext>
                  </a:extLst>
                </p14:cNvPr>
                <p14:cNvContentPartPr/>
                <p14:nvPr/>
              </p14:nvContentPartPr>
              <p14:xfrm>
                <a:off x="5264901" y="2491436"/>
                <a:ext cx="6120" cy="57240"/>
              </p14:xfrm>
            </p:contentPart>
          </mc:Choice>
          <mc:Fallback xmlns="">
            <p:pic>
              <p:nvPicPr>
                <p:cNvPr id="23571" name="잉크 23570">
                  <a:extLst>
                    <a:ext uri="{FF2B5EF4-FFF2-40B4-BE49-F238E27FC236}">
                      <a16:creationId xmlns:a16="http://schemas.microsoft.com/office/drawing/2014/main" id="{943E98B6-BC0A-F1A4-E6D6-2FC510D5453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56261" y="2482436"/>
                  <a:ext cx="2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572" name="잉크 23571">
                  <a:extLst>
                    <a:ext uri="{FF2B5EF4-FFF2-40B4-BE49-F238E27FC236}">
                      <a16:creationId xmlns:a16="http://schemas.microsoft.com/office/drawing/2014/main" id="{0FEB446B-7B48-4707-1EE9-59A6A365EC51}"/>
                    </a:ext>
                  </a:extLst>
                </p14:cNvPr>
                <p14:cNvContentPartPr/>
                <p14:nvPr/>
              </p14:nvContentPartPr>
              <p14:xfrm>
                <a:off x="5316381" y="2412956"/>
                <a:ext cx="73080" cy="66960"/>
              </p14:xfrm>
            </p:contentPart>
          </mc:Choice>
          <mc:Fallback xmlns="">
            <p:pic>
              <p:nvPicPr>
                <p:cNvPr id="23572" name="잉크 23571">
                  <a:extLst>
                    <a:ext uri="{FF2B5EF4-FFF2-40B4-BE49-F238E27FC236}">
                      <a16:creationId xmlns:a16="http://schemas.microsoft.com/office/drawing/2014/main" id="{0FEB446B-7B48-4707-1EE9-59A6A365EC5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307741" y="2404316"/>
                  <a:ext cx="90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573" name="잉크 23572">
                  <a:extLst>
                    <a:ext uri="{FF2B5EF4-FFF2-40B4-BE49-F238E27FC236}">
                      <a16:creationId xmlns:a16="http://schemas.microsoft.com/office/drawing/2014/main" id="{E6E60A57-3CDA-C6C5-4A0C-0745324B074E}"/>
                    </a:ext>
                  </a:extLst>
                </p14:cNvPr>
                <p14:cNvContentPartPr/>
                <p14:nvPr/>
              </p14:nvContentPartPr>
              <p14:xfrm>
                <a:off x="5385501" y="2378756"/>
                <a:ext cx="81360" cy="121680"/>
              </p14:xfrm>
            </p:contentPart>
          </mc:Choice>
          <mc:Fallback xmlns="">
            <p:pic>
              <p:nvPicPr>
                <p:cNvPr id="23573" name="잉크 23572">
                  <a:extLst>
                    <a:ext uri="{FF2B5EF4-FFF2-40B4-BE49-F238E27FC236}">
                      <a16:creationId xmlns:a16="http://schemas.microsoft.com/office/drawing/2014/main" id="{E6E60A57-3CDA-C6C5-4A0C-0745324B074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76501" y="2370116"/>
                  <a:ext cx="9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574" name="잉크 23573">
                  <a:extLst>
                    <a:ext uri="{FF2B5EF4-FFF2-40B4-BE49-F238E27FC236}">
                      <a16:creationId xmlns:a16="http://schemas.microsoft.com/office/drawing/2014/main" id="{B44E069D-6949-F4D0-8EBD-EDB9217CC656}"/>
                    </a:ext>
                  </a:extLst>
                </p14:cNvPr>
                <p14:cNvContentPartPr/>
                <p14:nvPr/>
              </p14:nvContentPartPr>
              <p14:xfrm>
                <a:off x="5485581" y="2377316"/>
                <a:ext cx="68400" cy="48240"/>
              </p14:xfrm>
            </p:contentPart>
          </mc:Choice>
          <mc:Fallback xmlns="">
            <p:pic>
              <p:nvPicPr>
                <p:cNvPr id="23574" name="잉크 23573">
                  <a:extLst>
                    <a:ext uri="{FF2B5EF4-FFF2-40B4-BE49-F238E27FC236}">
                      <a16:creationId xmlns:a16="http://schemas.microsoft.com/office/drawing/2014/main" id="{B44E069D-6949-F4D0-8EBD-EDB9217CC65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76941" y="2368676"/>
                  <a:ext cx="86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575" name="잉크 23574">
                  <a:extLst>
                    <a:ext uri="{FF2B5EF4-FFF2-40B4-BE49-F238E27FC236}">
                      <a16:creationId xmlns:a16="http://schemas.microsoft.com/office/drawing/2014/main" id="{175904DA-141C-DEF3-356A-3EE5C65F82CA}"/>
                    </a:ext>
                  </a:extLst>
                </p14:cNvPr>
                <p14:cNvContentPartPr/>
                <p14:nvPr/>
              </p14:nvContentPartPr>
              <p14:xfrm>
                <a:off x="5483781" y="2319356"/>
                <a:ext cx="172440" cy="183960"/>
              </p14:xfrm>
            </p:contentPart>
          </mc:Choice>
          <mc:Fallback xmlns="">
            <p:pic>
              <p:nvPicPr>
                <p:cNvPr id="23575" name="잉크 23574">
                  <a:extLst>
                    <a:ext uri="{FF2B5EF4-FFF2-40B4-BE49-F238E27FC236}">
                      <a16:creationId xmlns:a16="http://schemas.microsoft.com/office/drawing/2014/main" id="{175904DA-141C-DEF3-356A-3EE5C65F82C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75141" y="2310716"/>
                  <a:ext cx="190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576" name="잉크 23575">
                  <a:extLst>
                    <a:ext uri="{FF2B5EF4-FFF2-40B4-BE49-F238E27FC236}">
                      <a16:creationId xmlns:a16="http://schemas.microsoft.com/office/drawing/2014/main" id="{BD25D267-CC56-E099-802B-E381A9DFE0FD}"/>
                    </a:ext>
                  </a:extLst>
                </p14:cNvPr>
                <p14:cNvContentPartPr/>
                <p14:nvPr/>
              </p14:nvContentPartPr>
              <p14:xfrm>
                <a:off x="5607261" y="2349596"/>
                <a:ext cx="144360" cy="96480"/>
              </p14:xfrm>
            </p:contentPart>
          </mc:Choice>
          <mc:Fallback xmlns="">
            <p:pic>
              <p:nvPicPr>
                <p:cNvPr id="23576" name="잉크 23575">
                  <a:extLst>
                    <a:ext uri="{FF2B5EF4-FFF2-40B4-BE49-F238E27FC236}">
                      <a16:creationId xmlns:a16="http://schemas.microsoft.com/office/drawing/2014/main" id="{BD25D267-CC56-E099-802B-E381A9DFE0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598621" y="2340956"/>
                  <a:ext cx="162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577" name="잉크 23576">
                  <a:extLst>
                    <a:ext uri="{FF2B5EF4-FFF2-40B4-BE49-F238E27FC236}">
                      <a16:creationId xmlns:a16="http://schemas.microsoft.com/office/drawing/2014/main" id="{AEAF783B-D54B-B930-8262-ED5DC1D76D4E}"/>
                    </a:ext>
                  </a:extLst>
                </p14:cNvPr>
                <p14:cNvContentPartPr/>
                <p14:nvPr/>
              </p14:nvContentPartPr>
              <p14:xfrm>
                <a:off x="5752341" y="2377316"/>
                <a:ext cx="57240" cy="57240"/>
              </p14:xfrm>
            </p:contentPart>
          </mc:Choice>
          <mc:Fallback xmlns="">
            <p:pic>
              <p:nvPicPr>
                <p:cNvPr id="23577" name="잉크 23576">
                  <a:extLst>
                    <a:ext uri="{FF2B5EF4-FFF2-40B4-BE49-F238E27FC236}">
                      <a16:creationId xmlns:a16="http://schemas.microsoft.com/office/drawing/2014/main" id="{AEAF783B-D54B-B930-8262-ED5DC1D76D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43701" y="2368676"/>
                  <a:ext cx="74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578" name="잉크 23577">
                  <a:extLst>
                    <a:ext uri="{FF2B5EF4-FFF2-40B4-BE49-F238E27FC236}">
                      <a16:creationId xmlns:a16="http://schemas.microsoft.com/office/drawing/2014/main" id="{3169EAE4-2686-8C90-2D9B-8A06002C51AD}"/>
                    </a:ext>
                  </a:extLst>
                </p14:cNvPr>
                <p14:cNvContentPartPr/>
                <p14:nvPr/>
              </p14:nvContentPartPr>
              <p14:xfrm>
                <a:off x="5870781" y="2444996"/>
                <a:ext cx="19800" cy="2520"/>
              </p14:xfrm>
            </p:contentPart>
          </mc:Choice>
          <mc:Fallback xmlns="">
            <p:pic>
              <p:nvPicPr>
                <p:cNvPr id="23578" name="잉크 23577">
                  <a:extLst>
                    <a:ext uri="{FF2B5EF4-FFF2-40B4-BE49-F238E27FC236}">
                      <a16:creationId xmlns:a16="http://schemas.microsoft.com/office/drawing/2014/main" id="{3169EAE4-2686-8C90-2D9B-8A06002C51A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61781" y="2435996"/>
                  <a:ext cx="3744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86" name="그룹 23585">
            <a:extLst>
              <a:ext uri="{FF2B5EF4-FFF2-40B4-BE49-F238E27FC236}">
                <a16:creationId xmlns:a16="http://schemas.microsoft.com/office/drawing/2014/main" id="{470F93A5-87AE-9A28-342A-30D0B5BAEAF8}"/>
              </a:ext>
            </a:extLst>
          </p:cNvPr>
          <p:cNvGrpSpPr/>
          <p:nvPr/>
        </p:nvGrpSpPr>
        <p:grpSpPr>
          <a:xfrm>
            <a:off x="6335901" y="2219996"/>
            <a:ext cx="441360" cy="267480"/>
            <a:chOff x="6335901" y="2219996"/>
            <a:chExt cx="44136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580" name="잉크 23579">
                  <a:extLst>
                    <a:ext uri="{FF2B5EF4-FFF2-40B4-BE49-F238E27FC236}">
                      <a16:creationId xmlns:a16="http://schemas.microsoft.com/office/drawing/2014/main" id="{3A548848-7473-3704-B732-9B61169EB60F}"/>
                    </a:ext>
                  </a:extLst>
                </p14:cNvPr>
                <p14:cNvContentPartPr/>
                <p14:nvPr/>
              </p14:nvContentPartPr>
              <p14:xfrm>
                <a:off x="6335901" y="2219996"/>
                <a:ext cx="144000" cy="39240"/>
              </p14:xfrm>
            </p:contentPart>
          </mc:Choice>
          <mc:Fallback xmlns="">
            <p:pic>
              <p:nvPicPr>
                <p:cNvPr id="23580" name="잉크 23579">
                  <a:extLst>
                    <a:ext uri="{FF2B5EF4-FFF2-40B4-BE49-F238E27FC236}">
                      <a16:creationId xmlns:a16="http://schemas.microsoft.com/office/drawing/2014/main" id="{3A548848-7473-3704-B732-9B61169EB60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27261" y="2210996"/>
                  <a:ext cx="161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581" name="잉크 23580">
                  <a:extLst>
                    <a:ext uri="{FF2B5EF4-FFF2-40B4-BE49-F238E27FC236}">
                      <a16:creationId xmlns:a16="http://schemas.microsoft.com/office/drawing/2014/main" id="{B7E02157-959B-D612-500E-A8368BD478F0}"/>
                    </a:ext>
                  </a:extLst>
                </p14:cNvPr>
                <p14:cNvContentPartPr/>
                <p14:nvPr/>
              </p14:nvContentPartPr>
              <p14:xfrm>
                <a:off x="6359301" y="2291636"/>
                <a:ext cx="124200" cy="110520"/>
              </p14:xfrm>
            </p:contentPart>
          </mc:Choice>
          <mc:Fallback xmlns="">
            <p:pic>
              <p:nvPicPr>
                <p:cNvPr id="23581" name="잉크 23580">
                  <a:extLst>
                    <a:ext uri="{FF2B5EF4-FFF2-40B4-BE49-F238E27FC236}">
                      <a16:creationId xmlns:a16="http://schemas.microsoft.com/office/drawing/2014/main" id="{B7E02157-959B-D612-500E-A8368BD478F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350301" y="2282996"/>
                  <a:ext cx="141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582" name="잉크 23581">
                  <a:extLst>
                    <a:ext uri="{FF2B5EF4-FFF2-40B4-BE49-F238E27FC236}">
                      <a16:creationId xmlns:a16="http://schemas.microsoft.com/office/drawing/2014/main" id="{37F3263F-9C9A-8840-4767-24CB43AFC67E}"/>
                    </a:ext>
                  </a:extLst>
                </p14:cNvPr>
                <p14:cNvContentPartPr/>
                <p14:nvPr/>
              </p14:nvContentPartPr>
              <p14:xfrm>
                <a:off x="6495741" y="2263556"/>
                <a:ext cx="84960" cy="223920"/>
              </p14:xfrm>
            </p:contentPart>
          </mc:Choice>
          <mc:Fallback xmlns="">
            <p:pic>
              <p:nvPicPr>
                <p:cNvPr id="23582" name="잉크 23581">
                  <a:extLst>
                    <a:ext uri="{FF2B5EF4-FFF2-40B4-BE49-F238E27FC236}">
                      <a16:creationId xmlns:a16="http://schemas.microsoft.com/office/drawing/2014/main" id="{37F3263F-9C9A-8840-4767-24CB43AFC67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86741" y="2254556"/>
                  <a:ext cx="102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583" name="잉크 23582">
                  <a:extLst>
                    <a:ext uri="{FF2B5EF4-FFF2-40B4-BE49-F238E27FC236}">
                      <a16:creationId xmlns:a16="http://schemas.microsoft.com/office/drawing/2014/main" id="{88913B33-0F4E-7ABF-725A-6663C5E551DD}"/>
                    </a:ext>
                  </a:extLst>
                </p14:cNvPr>
                <p14:cNvContentPartPr/>
                <p14:nvPr/>
              </p14:nvContentPartPr>
              <p14:xfrm>
                <a:off x="6621381" y="2256356"/>
                <a:ext cx="83520" cy="98280"/>
              </p14:xfrm>
            </p:contentPart>
          </mc:Choice>
          <mc:Fallback xmlns="">
            <p:pic>
              <p:nvPicPr>
                <p:cNvPr id="23583" name="잉크 23582">
                  <a:extLst>
                    <a:ext uri="{FF2B5EF4-FFF2-40B4-BE49-F238E27FC236}">
                      <a16:creationId xmlns:a16="http://schemas.microsoft.com/office/drawing/2014/main" id="{88913B33-0F4E-7ABF-725A-6663C5E551D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12741" y="2247356"/>
                  <a:ext cx="101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584" name="잉크 23583">
                  <a:extLst>
                    <a:ext uri="{FF2B5EF4-FFF2-40B4-BE49-F238E27FC236}">
                      <a16:creationId xmlns:a16="http://schemas.microsoft.com/office/drawing/2014/main" id="{CA57C211-749E-EDDF-4E79-46A388A4E2F1}"/>
                    </a:ext>
                  </a:extLst>
                </p14:cNvPr>
                <p14:cNvContentPartPr/>
                <p14:nvPr/>
              </p14:nvContentPartPr>
              <p14:xfrm>
                <a:off x="6599421" y="2354996"/>
                <a:ext cx="151920" cy="131760"/>
              </p14:xfrm>
            </p:contentPart>
          </mc:Choice>
          <mc:Fallback xmlns="">
            <p:pic>
              <p:nvPicPr>
                <p:cNvPr id="23584" name="잉크 23583">
                  <a:extLst>
                    <a:ext uri="{FF2B5EF4-FFF2-40B4-BE49-F238E27FC236}">
                      <a16:creationId xmlns:a16="http://schemas.microsoft.com/office/drawing/2014/main" id="{CA57C211-749E-EDDF-4E79-46A388A4E2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90781" y="2345996"/>
                  <a:ext cx="169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585" name="잉크 23584">
                  <a:extLst>
                    <a:ext uri="{FF2B5EF4-FFF2-40B4-BE49-F238E27FC236}">
                      <a16:creationId xmlns:a16="http://schemas.microsoft.com/office/drawing/2014/main" id="{1E5F7C20-41AC-95D7-3C92-EE05AC75B7CC}"/>
                    </a:ext>
                  </a:extLst>
                </p14:cNvPr>
                <p14:cNvContentPartPr/>
                <p14:nvPr/>
              </p14:nvContentPartPr>
              <p14:xfrm>
                <a:off x="6643701" y="2402876"/>
                <a:ext cx="133560" cy="38160"/>
              </p14:xfrm>
            </p:contentPart>
          </mc:Choice>
          <mc:Fallback xmlns="">
            <p:pic>
              <p:nvPicPr>
                <p:cNvPr id="23585" name="잉크 23584">
                  <a:extLst>
                    <a:ext uri="{FF2B5EF4-FFF2-40B4-BE49-F238E27FC236}">
                      <a16:creationId xmlns:a16="http://schemas.microsoft.com/office/drawing/2014/main" id="{1E5F7C20-41AC-95D7-3C92-EE05AC75B7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635061" y="2394236"/>
                  <a:ext cx="1512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97" name="그룹 23596">
            <a:extLst>
              <a:ext uri="{FF2B5EF4-FFF2-40B4-BE49-F238E27FC236}">
                <a16:creationId xmlns:a16="http://schemas.microsoft.com/office/drawing/2014/main" id="{AF2F9CB1-FFC8-CFA2-C1DA-377DC1A3022A}"/>
              </a:ext>
            </a:extLst>
          </p:cNvPr>
          <p:cNvGrpSpPr/>
          <p:nvPr/>
        </p:nvGrpSpPr>
        <p:grpSpPr>
          <a:xfrm>
            <a:off x="7672941" y="2150876"/>
            <a:ext cx="759600" cy="329040"/>
            <a:chOff x="7672941" y="2150876"/>
            <a:chExt cx="7596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587" name="잉크 23586">
                  <a:extLst>
                    <a:ext uri="{FF2B5EF4-FFF2-40B4-BE49-F238E27FC236}">
                      <a16:creationId xmlns:a16="http://schemas.microsoft.com/office/drawing/2014/main" id="{7A61D9D2-48F7-16B7-CE40-71A5A43143F3}"/>
                    </a:ext>
                  </a:extLst>
                </p14:cNvPr>
                <p14:cNvContentPartPr/>
                <p14:nvPr/>
              </p14:nvContentPartPr>
              <p14:xfrm>
                <a:off x="7672941" y="2195516"/>
                <a:ext cx="109440" cy="179280"/>
              </p14:xfrm>
            </p:contentPart>
          </mc:Choice>
          <mc:Fallback xmlns="">
            <p:pic>
              <p:nvPicPr>
                <p:cNvPr id="23587" name="잉크 23586">
                  <a:extLst>
                    <a:ext uri="{FF2B5EF4-FFF2-40B4-BE49-F238E27FC236}">
                      <a16:creationId xmlns:a16="http://schemas.microsoft.com/office/drawing/2014/main" id="{7A61D9D2-48F7-16B7-CE40-71A5A43143F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64301" y="2186876"/>
                  <a:ext cx="127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588" name="잉크 23587">
                  <a:extLst>
                    <a:ext uri="{FF2B5EF4-FFF2-40B4-BE49-F238E27FC236}">
                      <a16:creationId xmlns:a16="http://schemas.microsoft.com/office/drawing/2014/main" id="{F6A914FA-1D71-0C01-10FF-70D79D2E25C1}"/>
                    </a:ext>
                  </a:extLst>
                </p14:cNvPr>
                <p14:cNvContentPartPr/>
                <p14:nvPr/>
              </p14:nvContentPartPr>
              <p14:xfrm>
                <a:off x="7722621" y="2235836"/>
                <a:ext cx="85320" cy="128160"/>
              </p14:xfrm>
            </p:contentPart>
          </mc:Choice>
          <mc:Fallback xmlns="">
            <p:pic>
              <p:nvPicPr>
                <p:cNvPr id="23588" name="잉크 23587">
                  <a:extLst>
                    <a:ext uri="{FF2B5EF4-FFF2-40B4-BE49-F238E27FC236}">
                      <a16:creationId xmlns:a16="http://schemas.microsoft.com/office/drawing/2014/main" id="{F6A914FA-1D71-0C01-10FF-70D79D2E25C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13621" y="2227196"/>
                  <a:ext cx="102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589" name="잉크 23588">
                  <a:extLst>
                    <a:ext uri="{FF2B5EF4-FFF2-40B4-BE49-F238E27FC236}">
                      <a16:creationId xmlns:a16="http://schemas.microsoft.com/office/drawing/2014/main" id="{9FCBE17C-9B5A-509C-4A36-34BF9981C0B0}"/>
                    </a:ext>
                  </a:extLst>
                </p14:cNvPr>
                <p14:cNvContentPartPr/>
                <p14:nvPr/>
              </p14:nvContentPartPr>
              <p14:xfrm>
                <a:off x="7726221" y="2388836"/>
                <a:ext cx="70200" cy="91080"/>
              </p14:xfrm>
            </p:contentPart>
          </mc:Choice>
          <mc:Fallback xmlns="">
            <p:pic>
              <p:nvPicPr>
                <p:cNvPr id="23589" name="잉크 23588">
                  <a:extLst>
                    <a:ext uri="{FF2B5EF4-FFF2-40B4-BE49-F238E27FC236}">
                      <a16:creationId xmlns:a16="http://schemas.microsoft.com/office/drawing/2014/main" id="{9FCBE17C-9B5A-509C-4A36-34BF9981C0B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17581" y="2380196"/>
                  <a:ext cx="8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590" name="잉크 23589">
                  <a:extLst>
                    <a:ext uri="{FF2B5EF4-FFF2-40B4-BE49-F238E27FC236}">
                      <a16:creationId xmlns:a16="http://schemas.microsoft.com/office/drawing/2014/main" id="{CACB0769-553B-DCC7-727F-E8E9013A05C5}"/>
                    </a:ext>
                  </a:extLst>
                </p14:cNvPr>
                <p14:cNvContentPartPr/>
                <p14:nvPr/>
              </p14:nvContentPartPr>
              <p14:xfrm>
                <a:off x="7832061" y="2208116"/>
                <a:ext cx="97560" cy="140760"/>
              </p14:xfrm>
            </p:contentPart>
          </mc:Choice>
          <mc:Fallback xmlns="">
            <p:pic>
              <p:nvPicPr>
                <p:cNvPr id="23590" name="잉크 23589">
                  <a:extLst>
                    <a:ext uri="{FF2B5EF4-FFF2-40B4-BE49-F238E27FC236}">
                      <a16:creationId xmlns:a16="http://schemas.microsoft.com/office/drawing/2014/main" id="{CACB0769-553B-DCC7-727F-E8E9013A05C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23061" y="2199116"/>
                  <a:ext cx="115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591" name="잉크 23590">
                  <a:extLst>
                    <a:ext uri="{FF2B5EF4-FFF2-40B4-BE49-F238E27FC236}">
                      <a16:creationId xmlns:a16="http://schemas.microsoft.com/office/drawing/2014/main" id="{3D757CBE-B71E-C91A-9D8F-25C156D0FF60}"/>
                    </a:ext>
                  </a:extLst>
                </p14:cNvPr>
                <p14:cNvContentPartPr/>
                <p14:nvPr/>
              </p14:nvContentPartPr>
              <p14:xfrm>
                <a:off x="7854381" y="2371196"/>
                <a:ext cx="74880" cy="84600"/>
              </p14:xfrm>
            </p:contentPart>
          </mc:Choice>
          <mc:Fallback xmlns="">
            <p:pic>
              <p:nvPicPr>
                <p:cNvPr id="23591" name="잉크 23590">
                  <a:extLst>
                    <a:ext uri="{FF2B5EF4-FFF2-40B4-BE49-F238E27FC236}">
                      <a16:creationId xmlns:a16="http://schemas.microsoft.com/office/drawing/2014/main" id="{3D757CBE-B71E-C91A-9D8F-25C156D0FF6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45741" y="2362196"/>
                  <a:ext cx="92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592" name="잉크 23591">
                  <a:extLst>
                    <a:ext uri="{FF2B5EF4-FFF2-40B4-BE49-F238E27FC236}">
                      <a16:creationId xmlns:a16="http://schemas.microsoft.com/office/drawing/2014/main" id="{55505F77-D204-0C16-08CE-70C2C3634B27}"/>
                    </a:ext>
                  </a:extLst>
                </p14:cNvPr>
                <p14:cNvContentPartPr/>
                <p14:nvPr/>
              </p14:nvContentPartPr>
              <p14:xfrm>
                <a:off x="8080821" y="2150876"/>
                <a:ext cx="71640" cy="50400"/>
              </p14:xfrm>
            </p:contentPart>
          </mc:Choice>
          <mc:Fallback xmlns="">
            <p:pic>
              <p:nvPicPr>
                <p:cNvPr id="23592" name="잉크 23591">
                  <a:extLst>
                    <a:ext uri="{FF2B5EF4-FFF2-40B4-BE49-F238E27FC236}">
                      <a16:creationId xmlns:a16="http://schemas.microsoft.com/office/drawing/2014/main" id="{55505F77-D204-0C16-08CE-70C2C3634B2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71821" y="2142236"/>
                  <a:ext cx="89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593" name="잉크 23592">
                  <a:extLst>
                    <a:ext uri="{FF2B5EF4-FFF2-40B4-BE49-F238E27FC236}">
                      <a16:creationId xmlns:a16="http://schemas.microsoft.com/office/drawing/2014/main" id="{C83351D5-D531-6C83-EE77-F03B38ED7C2F}"/>
                    </a:ext>
                  </a:extLst>
                </p14:cNvPr>
                <p14:cNvContentPartPr/>
                <p14:nvPr/>
              </p14:nvContentPartPr>
              <p14:xfrm>
                <a:off x="8034381" y="2239076"/>
                <a:ext cx="118080" cy="133920"/>
              </p14:xfrm>
            </p:contentPart>
          </mc:Choice>
          <mc:Fallback xmlns="">
            <p:pic>
              <p:nvPicPr>
                <p:cNvPr id="23593" name="잉크 23592">
                  <a:extLst>
                    <a:ext uri="{FF2B5EF4-FFF2-40B4-BE49-F238E27FC236}">
                      <a16:creationId xmlns:a16="http://schemas.microsoft.com/office/drawing/2014/main" id="{C83351D5-D531-6C83-EE77-F03B38ED7C2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25741" y="2230436"/>
                  <a:ext cx="135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594" name="잉크 23593">
                  <a:extLst>
                    <a:ext uri="{FF2B5EF4-FFF2-40B4-BE49-F238E27FC236}">
                      <a16:creationId xmlns:a16="http://schemas.microsoft.com/office/drawing/2014/main" id="{FBFC299C-BA7D-07F5-74B0-A1D80D067898}"/>
                    </a:ext>
                  </a:extLst>
                </p14:cNvPr>
                <p14:cNvContentPartPr/>
                <p14:nvPr/>
              </p14:nvContentPartPr>
              <p14:xfrm>
                <a:off x="8095581" y="2257796"/>
                <a:ext cx="84600" cy="180360"/>
              </p14:xfrm>
            </p:contentPart>
          </mc:Choice>
          <mc:Fallback xmlns="">
            <p:pic>
              <p:nvPicPr>
                <p:cNvPr id="23594" name="잉크 23593">
                  <a:extLst>
                    <a:ext uri="{FF2B5EF4-FFF2-40B4-BE49-F238E27FC236}">
                      <a16:creationId xmlns:a16="http://schemas.microsoft.com/office/drawing/2014/main" id="{FBFC299C-BA7D-07F5-74B0-A1D80D06789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6581" y="2248796"/>
                  <a:ext cx="102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595" name="잉크 23594">
                  <a:extLst>
                    <a:ext uri="{FF2B5EF4-FFF2-40B4-BE49-F238E27FC236}">
                      <a16:creationId xmlns:a16="http://schemas.microsoft.com/office/drawing/2014/main" id="{8D6D68D1-7869-3600-B768-53234818D161}"/>
                    </a:ext>
                  </a:extLst>
                </p14:cNvPr>
                <p14:cNvContentPartPr/>
                <p14:nvPr/>
              </p14:nvContentPartPr>
              <p14:xfrm>
                <a:off x="8230581" y="2216396"/>
                <a:ext cx="50400" cy="66600"/>
              </p14:xfrm>
            </p:contentPart>
          </mc:Choice>
          <mc:Fallback xmlns="">
            <p:pic>
              <p:nvPicPr>
                <p:cNvPr id="23595" name="잉크 23594">
                  <a:extLst>
                    <a:ext uri="{FF2B5EF4-FFF2-40B4-BE49-F238E27FC236}">
                      <a16:creationId xmlns:a16="http://schemas.microsoft.com/office/drawing/2014/main" id="{8D6D68D1-7869-3600-B768-53234818D16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221581" y="2207756"/>
                  <a:ext cx="68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596" name="잉크 23595">
                  <a:extLst>
                    <a:ext uri="{FF2B5EF4-FFF2-40B4-BE49-F238E27FC236}">
                      <a16:creationId xmlns:a16="http://schemas.microsoft.com/office/drawing/2014/main" id="{8025F54E-29BC-9DDF-228F-D7DC0CC87100}"/>
                    </a:ext>
                  </a:extLst>
                </p14:cNvPr>
                <p14:cNvContentPartPr/>
                <p14:nvPr/>
              </p14:nvContentPartPr>
              <p14:xfrm>
                <a:off x="8248941" y="2206676"/>
                <a:ext cx="183600" cy="209880"/>
              </p14:xfrm>
            </p:contentPart>
          </mc:Choice>
          <mc:Fallback xmlns="">
            <p:pic>
              <p:nvPicPr>
                <p:cNvPr id="23596" name="잉크 23595">
                  <a:extLst>
                    <a:ext uri="{FF2B5EF4-FFF2-40B4-BE49-F238E27FC236}">
                      <a16:creationId xmlns:a16="http://schemas.microsoft.com/office/drawing/2014/main" id="{8025F54E-29BC-9DDF-228F-D7DC0CC8710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239941" y="2197676"/>
                  <a:ext cx="201240" cy="22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AA68F1A7-56FD-98E9-DF8F-EC1EE199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375814E3-2909-BC83-5AF9-6A83CDE8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연구 목표 설정</a:t>
            </a:r>
            <a:endParaRPr lang="en-US" altLang="ko-KR" dirty="0"/>
          </a:p>
          <a:p>
            <a:pPr lvl="1"/>
            <a:r>
              <a:rPr lang="ko-KR" altLang="en-US" dirty="0"/>
              <a:t>프로젝트와 관련된 모든 참여자가 연구 목표를 함께 정의하고 산출물과 일정 등의 계획에 합의한 뒤 프로젝트 헌장 작성</a:t>
            </a:r>
            <a:endParaRPr lang="en-US" altLang="ko-KR" dirty="0"/>
          </a:p>
        </p:txBody>
      </p:sp>
      <p:pic>
        <p:nvPicPr>
          <p:cNvPr id="24580" name="그림 2">
            <a:extLst>
              <a:ext uri="{FF2B5EF4-FFF2-40B4-BE49-F238E27FC236}">
                <a16:creationId xmlns:a16="http://schemas.microsoft.com/office/drawing/2014/main" id="{9FAC105D-2CA6-F50C-1470-86B85CCDD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27" y="2279668"/>
            <a:ext cx="5532535" cy="776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3F20CCF-5B47-D015-3249-F0A391208178}"/>
              </a:ext>
            </a:extLst>
          </p:cNvPr>
          <p:cNvGrpSpPr/>
          <p:nvPr/>
        </p:nvGrpSpPr>
        <p:grpSpPr>
          <a:xfrm>
            <a:off x="3120741" y="2184207"/>
            <a:ext cx="709920" cy="248760"/>
            <a:chOff x="3120741" y="2184207"/>
            <a:chExt cx="7099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2158762-CAC4-FC15-7120-D5CCD397E1B5}"/>
                    </a:ext>
                  </a:extLst>
                </p14:cNvPr>
                <p14:cNvContentPartPr/>
                <p14:nvPr/>
              </p14:nvContentPartPr>
              <p14:xfrm>
                <a:off x="3120741" y="2256207"/>
                <a:ext cx="154800" cy="1108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2158762-CAC4-FC15-7120-D5CCD397E1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2101" y="2247207"/>
                  <a:ext cx="172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A3D43BD-14CC-E7CB-3E15-1BFCD0E3BE08}"/>
                    </a:ext>
                  </a:extLst>
                </p14:cNvPr>
                <p14:cNvContentPartPr/>
                <p14:nvPr/>
              </p14:nvContentPartPr>
              <p14:xfrm>
                <a:off x="3283821" y="2204007"/>
                <a:ext cx="142560" cy="186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A3D43BD-14CC-E7CB-3E15-1BFCD0E3BE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75181" y="2195367"/>
                  <a:ext cx="160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564C684-F2B4-6CE5-FD20-D7D6BDDD3181}"/>
                    </a:ext>
                  </a:extLst>
                </p14:cNvPr>
                <p14:cNvContentPartPr/>
                <p14:nvPr/>
              </p14:nvContentPartPr>
              <p14:xfrm>
                <a:off x="3434301" y="2184207"/>
                <a:ext cx="122400" cy="1209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564C684-F2B4-6CE5-FD20-D7D6BDDD31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5661" y="2175207"/>
                  <a:ext cx="140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7260146-F9B5-180B-752C-F33963B37DB1}"/>
                    </a:ext>
                  </a:extLst>
                </p14:cNvPr>
                <p14:cNvContentPartPr/>
                <p14:nvPr/>
              </p14:nvContentPartPr>
              <p14:xfrm>
                <a:off x="3479301" y="2288607"/>
                <a:ext cx="127800" cy="76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7260146-F9B5-180B-752C-F33963B37D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70661" y="2279967"/>
                  <a:ext cx="145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F2FE939-B35C-3A14-C0D6-431F07BFD940}"/>
                    </a:ext>
                  </a:extLst>
                </p14:cNvPr>
                <p14:cNvContentPartPr/>
                <p14:nvPr/>
              </p14:nvContentPartPr>
              <p14:xfrm>
                <a:off x="3588741" y="2222367"/>
                <a:ext cx="20880" cy="126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F2FE939-B35C-3A14-C0D6-431F07BFD9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0101" y="2213727"/>
                  <a:ext cx="38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9885F4E-8C5A-ABD0-F46D-FD9A4F035E2C}"/>
                    </a:ext>
                  </a:extLst>
                </p14:cNvPr>
                <p14:cNvContentPartPr/>
                <p14:nvPr/>
              </p14:nvContentPartPr>
              <p14:xfrm>
                <a:off x="3562101" y="2231727"/>
                <a:ext cx="213480" cy="201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9885F4E-8C5A-ABD0-F46D-FD9A4F035E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53461" y="2223087"/>
                  <a:ext cx="231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54C1372-557A-D246-DDFF-3588FD619AA3}"/>
                    </a:ext>
                  </a:extLst>
                </p14:cNvPr>
                <p14:cNvContentPartPr/>
                <p14:nvPr/>
              </p14:nvContentPartPr>
              <p14:xfrm>
                <a:off x="3734901" y="2218407"/>
                <a:ext cx="95760" cy="180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54C1372-557A-D246-DDFF-3588FD619A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26261" y="2209767"/>
                  <a:ext cx="113400" cy="198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9F054ADE-FA61-80EE-E0FF-32EDB224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ko-KR" altLang="en-US"/>
              <a:t>빅데이터 분석을 위한 데이터 과학 방법론</a:t>
            </a:r>
          </a:p>
        </p:txBody>
      </p:sp>
      <p:sp>
        <p:nvSpPr>
          <p:cNvPr id="13315" name="내용 개체 틀 1">
            <a:extLst>
              <a:ext uri="{FF2B5EF4-FFF2-40B4-BE49-F238E27FC236}">
                <a16:creationId xmlns:a16="http://schemas.microsoft.com/office/drawing/2014/main" id="{4D5F2B7A-9DE5-5C60-AD75-72D5E1990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pPr lvl="1"/>
            <a:r>
              <a:rPr lang="ko-KR" altLang="en-US" dirty="0"/>
              <a:t>프로젝트에 필요한 데이터의 위치와 형태를 확인하고 원시 데이터를 수집</a:t>
            </a:r>
            <a:endParaRPr lang="en-US" altLang="ko-KR" dirty="0"/>
          </a:p>
          <a:p>
            <a:pPr lvl="2"/>
            <a:r>
              <a:rPr lang="ko-KR" altLang="en-US" dirty="0"/>
              <a:t>필요한 데이터를 수집할 때는 이미 가지고 있는 내부 데이터베이스나 데이터 저장소를 이용</a:t>
            </a:r>
            <a:endParaRPr lang="en-US" altLang="ko-KR" dirty="0"/>
          </a:p>
          <a:p>
            <a:pPr lvl="2"/>
            <a:r>
              <a:rPr lang="ko-KR" altLang="en-US" dirty="0"/>
              <a:t>외부에서 수집하는 경우 다양한 수집 기술을 활용할 수 있음</a:t>
            </a:r>
            <a:endParaRPr lang="en-US" altLang="ko-KR" dirty="0"/>
          </a:p>
          <a:p>
            <a:pPr lvl="2"/>
            <a:r>
              <a:rPr lang="ko-KR" altLang="en-US" dirty="0"/>
              <a:t>수집할 데이터의 유형과 종류를 파악한 뒤 그에 맞는 수집 기술을 선택해서 사용</a:t>
            </a:r>
            <a:endParaRPr lang="en-US" altLang="ko-K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05167-66B0-153D-7862-2B7812A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1">
            <a:extLst>
              <a:ext uri="{FF2B5EF4-FFF2-40B4-BE49-F238E27FC236}">
                <a16:creationId xmlns:a16="http://schemas.microsoft.com/office/drawing/2014/main" id="{2C930B18-5093-B222-2249-D5E0DE50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16" y="657031"/>
            <a:ext cx="5311968" cy="443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37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2266</TotalTime>
  <Words>1471</Words>
  <Application>Microsoft Office PowerPoint</Application>
  <PresentationFormat>화면 슬라이드 쇼(4:3)</PresentationFormat>
  <Paragraphs>224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HY견고딕</vt:lpstr>
      <vt:lpstr>맑은 고딕</vt:lpstr>
      <vt:lpstr>한컴산뜻돋움</vt:lpstr>
      <vt:lpstr>Arial</vt:lpstr>
      <vt:lpstr>Calibri</vt:lpstr>
      <vt:lpstr>Wingdings</vt:lpstr>
      <vt:lpstr>Office 테마</vt:lpstr>
      <vt:lpstr>Data Science 02. [05장] 파이썬 크롤링 - API 이용</vt:lpstr>
      <vt:lpstr>강의 교재</vt:lpstr>
      <vt:lpstr>03장. 빅데이터 분석을 위한 데이터 과학 방법론</vt:lpstr>
      <vt:lpstr>02. 빅데이터 분석 방법과 접근법</vt:lpstr>
      <vt:lpstr>02. 빅데이터 분석 방법과 접근법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PowerPoint 프레젠테이션</vt:lpstr>
      <vt:lpstr>PowerPoint 프레젠테이션</vt:lpstr>
      <vt:lpstr>PowerPoint 프레젠테이션</vt:lpstr>
      <vt:lpstr>03. 빅데이터 분석을 위한 데이터 과학 방법론</vt:lpstr>
      <vt:lpstr>PowerPoint 프레젠테이션</vt:lpstr>
      <vt:lpstr>03. 빅데이터 분석을 위한 데이터 과학 방법론</vt:lpstr>
      <vt:lpstr>PowerPoint 프레젠테이션</vt:lpstr>
      <vt:lpstr>03. 빅데이터 분석을 위한 데이터 과학 방법론</vt:lpstr>
      <vt:lpstr>데이터 수집</vt:lpstr>
      <vt:lpstr>Pandas</vt:lpstr>
      <vt:lpstr>Pandas 개요</vt:lpstr>
      <vt:lpstr>Pandas ?</vt:lpstr>
      <vt:lpstr>Pandas 데이터 읽기/쓰기</vt:lpstr>
      <vt:lpstr>데이터베이스 -&gt; Pandas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파일시스템 -&gt; Pandas</vt:lpstr>
      <vt:lpstr>Web-&gt;Pandas (크롤링)</vt:lpstr>
      <vt:lpstr>Web-&gt;Pandas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정규 표현식</vt:lpstr>
      <vt:lpstr>PowerPoint 프레젠테이션</vt:lpstr>
      <vt:lpstr>웹 API를 이용한 크롤링</vt:lpstr>
      <vt:lpstr>웹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최신호</cp:lastModifiedBy>
  <cp:revision>8</cp:revision>
  <dcterms:created xsi:type="dcterms:W3CDTF">2022-03-10T14:08:59Z</dcterms:created>
  <dcterms:modified xsi:type="dcterms:W3CDTF">2022-09-05T02:51:34Z</dcterms:modified>
</cp:coreProperties>
</file>